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5999738" cy="21599525"/>
  <p:notesSz cx="6858000" cy="9144000"/>
  <p:embeddedFontLst>
    <p:embeddedFont>
      <p:font typeface="Aileron Regular Bold" panose="020B0604020202020204" charset="0"/>
      <p:regular r:id="rId3"/>
    </p:embeddedFon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Funtastic" panose="020B0604020202020204" charset="0"/>
      <p:regular r:id="rId8"/>
    </p:embeddedFont>
  </p:embeddedFontLst>
  <p:defaultTextStyle>
    <a:defPPr>
      <a:defRPr lang="en-US"/>
    </a:defPPr>
    <a:lvl1pPr marL="0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1pPr>
    <a:lvl2pPr marL="1442969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2pPr>
    <a:lvl3pPr marL="2885938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3pPr>
    <a:lvl4pPr marL="4328907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4pPr>
    <a:lvl5pPr marL="5771876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5pPr>
    <a:lvl6pPr marL="7214845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6pPr>
    <a:lvl7pPr marL="8657814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7pPr>
    <a:lvl8pPr marL="10100782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8pPr>
    <a:lvl9pPr marL="11543751" algn="l" defTabSz="2885938" rtl="0" eaLnBrk="1" latinLnBrk="0" hangingPunct="1">
      <a:defRPr sz="56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74" userDrawn="1">
          <p15:clr>
            <a:srgbClr val="A4A3A4"/>
          </p15:clr>
        </p15:guide>
        <p15:guide id="2" pos="9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2" d="100"/>
          <a:sy n="22" d="100"/>
        </p:scale>
        <p:origin x="912" y="48"/>
      </p:cViewPr>
      <p:guideLst>
        <p:guide orient="horz" pos="6174"/>
        <p:guide pos="9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8772" y="6089616"/>
            <a:ext cx="26166080" cy="42019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7543" y="11108327"/>
            <a:ext cx="21548537" cy="50096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06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613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920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227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534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841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148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454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318128" y="785027"/>
            <a:ext cx="6926315" cy="167260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9181" y="785027"/>
            <a:ext cx="20265886" cy="167260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1694" y="12596699"/>
            <a:ext cx="26166080" cy="3893360"/>
          </a:xfrm>
        </p:spPr>
        <p:txBody>
          <a:bodyPr anchor="t"/>
          <a:lstStyle>
            <a:lvl1pPr algn="l">
              <a:defRPr sz="1143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1694" y="8308559"/>
            <a:ext cx="26166080" cy="4288140"/>
          </a:xfrm>
        </p:spPr>
        <p:txBody>
          <a:bodyPr anchor="b"/>
          <a:lstStyle>
            <a:lvl1pPr marL="0" indent="0">
              <a:buNone/>
              <a:defRPr sz="5717">
                <a:solidFill>
                  <a:schemeClr val="tx1">
                    <a:tint val="75000"/>
                  </a:schemeClr>
                </a:solidFill>
              </a:defRPr>
            </a:lvl1pPr>
            <a:lvl2pPr marL="1306860" indent="0">
              <a:buNone/>
              <a:defRPr sz="5145">
                <a:solidFill>
                  <a:schemeClr val="tx1">
                    <a:tint val="75000"/>
                  </a:schemeClr>
                </a:solidFill>
              </a:defRPr>
            </a:lvl2pPr>
            <a:lvl3pPr marL="2613721" indent="0">
              <a:buNone/>
              <a:defRPr sz="4573">
                <a:solidFill>
                  <a:schemeClr val="tx1">
                    <a:tint val="75000"/>
                  </a:schemeClr>
                </a:solidFill>
              </a:defRPr>
            </a:lvl3pPr>
            <a:lvl4pPr marL="3920581" indent="0">
              <a:buNone/>
              <a:defRPr sz="4002">
                <a:solidFill>
                  <a:schemeClr val="tx1">
                    <a:tint val="75000"/>
                  </a:schemeClr>
                </a:solidFill>
              </a:defRPr>
            </a:lvl4pPr>
            <a:lvl5pPr marL="5227442" indent="0">
              <a:buNone/>
              <a:defRPr sz="4002">
                <a:solidFill>
                  <a:schemeClr val="tx1">
                    <a:tint val="75000"/>
                  </a:schemeClr>
                </a:solidFill>
              </a:defRPr>
            </a:lvl5pPr>
            <a:lvl6pPr marL="6534302" indent="0">
              <a:buNone/>
              <a:defRPr sz="4002">
                <a:solidFill>
                  <a:schemeClr val="tx1">
                    <a:tint val="75000"/>
                  </a:schemeClr>
                </a:solidFill>
              </a:defRPr>
            </a:lvl6pPr>
            <a:lvl7pPr marL="7841163" indent="0">
              <a:buNone/>
              <a:defRPr sz="4002">
                <a:solidFill>
                  <a:schemeClr val="tx1">
                    <a:tint val="75000"/>
                  </a:schemeClr>
                </a:solidFill>
              </a:defRPr>
            </a:lvl7pPr>
            <a:lvl8pPr marL="9148023" indent="0">
              <a:buNone/>
              <a:defRPr sz="4002">
                <a:solidFill>
                  <a:schemeClr val="tx1">
                    <a:tint val="75000"/>
                  </a:schemeClr>
                </a:solidFill>
              </a:defRPr>
            </a:lvl8pPr>
            <a:lvl9pPr marL="10454884" indent="0">
              <a:buNone/>
              <a:defRPr sz="40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9181" y="4574018"/>
            <a:ext cx="13596101" cy="12937028"/>
          </a:xfrm>
        </p:spPr>
        <p:txBody>
          <a:bodyPr/>
          <a:lstStyle>
            <a:lvl1pPr>
              <a:defRPr sz="8004"/>
            </a:lvl1pPr>
            <a:lvl2pPr>
              <a:defRPr sz="6860"/>
            </a:lvl2pPr>
            <a:lvl3pPr>
              <a:defRPr sz="5717"/>
            </a:lvl3pPr>
            <a:lvl4pPr>
              <a:defRPr sz="5145"/>
            </a:lvl4pPr>
            <a:lvl5pPr>
              <a:defRPr sz="5145"/>
            </a:lvl5pPr>
            <a:lvl6pPr>
              <a:defRPr sz="5145"/>
            </a:lvl6pPr>
            <a:lvl7pPr>
              <a:defRPr sz="5145"/>
            </a:lvl7pPr>
            <a:lvl8pPr>
              <a:defRPr sz="5145"/>
            </a:lvl8pPr>
            <a:lvl9pPr>
              <a:defRPr sz="51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48342" y="4574018"/>
            <a:ext cx="13596101" cy="12937028"/>
          </a:xfrm>
        </p:spPr>
        <p:txBody>
          <a:bodyPr/>
          <a:lstStyle>
            <a:lvl1pPr>
              <a:defRPr sz="8004"/>
            </a:lvl1pPr>
            <a:lvl2pPr>
              <a:defRPr sz="6860"/>
            </a:lvl2pPr>
            <a:lvl3pPr>
              <a:defRPr sz="5717"/>
            </a:lvl3pPr>
            <a:lvl4pPr>
              <a:defRPr sz="5145"/>
            </a:lvl4pPr>
            <a:lvl5pPr>
              <a:defRPr sz="5145"/>
            </a:lvl5pPr>
            <a:lvl6pPr>
              <a:defRPr sz="5145"/>
            </a:lvl6pPr>
            <a:lvl7pPr>
              <a:defRPr sz="5145"/>
            </a:lvl7pPr>
            <a:lvl8pPr>
              <a:defRPr sz="5145"/>
            </a:lvl8pPr>
            <a:lvl9pPr>
              <a:defRPr sz="51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181" y="4387972"/>
            <a:ext cx="13601447" cy="1828698"/>
          </a:xfrm>
        </p:spPr>
        <p:txBody>
          <a:bodyPr anchor="b"/>
          <a:lstStyle>
            <a:lvl1pPr marL="0" indent="0">
              <a:buNone/>
              <a:defRPr sz="6860" b="1"/>
            </a:lvl1pPr>
            <a:lvl2pPr marL="1306860" indent="0">
              <a:buNone/>
              <a:defRPr sz="5717" b="1"/>
            </a:lvl2pPr>
            <a:lvl3pPr marL="2613721" indent="0">
              <a:buNone/>
              <a:defRPr sz="5145" b="1"/>
            </a:lvl3pPr>
            <a:lvl4pPr marL="3920581" indent="0">
              <a:buNone/>
              <a:defRPr sz="4573" b="1"/>
            </a:lvl4pPr>
            <a:lvl5pPr marL="5227442" indent="0">
              <a:buNone/>
              <a:defRPr sz="4573" b="1"/>
            </a:lvl5pPr>
            <a:lvl6pPr marL="6534302" indent="0">
              <a:buNone/>
              <a:defRPr sz="4573" b="1"/>
            </a:lvl6pPr>
            <a:lvl7pPr marL="7841163" indent="0">
              <a:buNone/>
              <a:defRPr sz="4573" b="1"/>
            </a:lvl7pPr>
            <a:lvl8pPr marL="9148023" indent="0">
              <a:buNone/>
              <a:defRPr sz="4573" b="1"/>
            </a:lvl8pPr>
            <a:lvl9pPr marL="10454884" indent="0">
              <a:buNone/>
              <a:defRPr sz="45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181" y="6216670"/>
            <a:ext cx="13601447" cy="11294375"/>
          </a:xfrm>
        </p:spPr>
        <p:txBody>
          <a:bodyPr/>
          <a:lstStyle>
            <a:lvl1pPr>
              <a:defRPr sz="6860"/>
            </a:lvl1pPr>
            <a:lvl2pPr>
              <a:defRPr sz="5717"/>
            </a:lvl2pPr>
            <a:lvl3pPr>
              <a:defRPr sz="5145"/>
            </a:lvl3pPr>
            <a:lvl4pPr>
              <a:defRPr sz="4573"/>
            </a:lvl4pPr>
            <a:lvl5pPr>
              <a:defRPr sz="4573"/>
            </a:lvl5pPr>
            <a:lvl6pPr>
              <a:defRPr sz="4573"/>
            </a:lvl6pPr>
            <a:lvl7pPr>
              <a:defRPr sz="4573"/>
            </a:lvl7pPr>
            <a:lvl8pPr>
              <a:defRPr sz="4573"/>
            </a:lvl8pPr>
            <a:lvl9pPr>
              <a:defRPr sz="45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637655" y="4387972"/>
            <a:ext cx="13606789" cy="1828698"/>
          </a:xfrm>
        </p:spPr>
        <p:txBody>
          <a:bodyPr anchor="b"/>
          <a:lstStyle>
            <a:lvl1pPr marL="0" indent="0">
              <a:buNone/>
              <a:defRPr sz="6860" b="1"/>
            </a:lvl1pPr>
            <a:lvl2pPr marL="1306860" indent="0">
              <a:buNone/>
              <a:defRPr sz="5717" b="1"/>
            </a:lvl2pPr>
            <a:lvl3pPr marL="2613721" indent="0">
              <a:buNone/>
              <a:defRPr sz="5145" b="1"/>
            </a:lvl3pPr>
            <a:lvl4pPr marL="3920581" indent="0">
              <a:buNone/>
              <a:defRPr sz="4573" b="1"/>
            </a:lvl4pPr>
            <a:lvl5pPr marL="5227442" indent="0">
              <a:buNone/>
              <a:defRPr sz="4573" b="1"/>
            </a:lvl5pPr>
            <a:lvl6pPr marL="6534302" indent="0">
              <a:buNone/>
              <a:defRPr sz="4573" b="1"/>
            </a:lvl6pPr>
            <a:lvl7pPr marL="7841163" indent="0">
              <a:buNone/>
              <a:defRPr sz="4573" b="1"/>
            </a:lvl7pPr>
            <a:lvl8pPr marL="9148023" indent="0">
              <a:buNone/>
              <a:defRPr sz="4573" b="1"/>
            </a:lvl8pPr>
            <a:lvl9pPr marL="10454884" indent="0">
              <a:buNone/>
              <a:defRPr sz="45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637655" y="6216670"/>
            <a:ext cx="13606789" cy="11294375"/>
          </a:xfrm>
        </p:spPr>
        <p:txBody>
          <a:bodyPr/>
          <a:lstStyle>
            <a:lvl1pPr>
              <a:defRPr sz="6860"/>
            </a:lvl1pPr>
            <a:lvl2pPr>
              <a:defRPr sz="5717"/>
            </a:lvl2pPr>
            <a:lvl3pPr>
              <a:defRPr sz="5145"/>
            </a:lvl3pPr>
            <a:lvl4pPr>
              <a:defRPr sz="4573"/>
            </a:lvl4pPr>
            <a:lvl5pPr>
              <a:defRPr sz="4573"/>
            </a:lvl5pPr>
            <a:lvl6pPr>
              <a:defRPr sz="4573"/>
            </a:lvl6pPr>
            <a:lvl7pPr>
              <a:defRPr sz="4573"/>
            </a:lvl7pPr>
            <a:lvl8pPr>
              <a:defRPr sz="4573"/>
            </a:lvl8pPr>
            <a:lvl9pPr>
              <a:defRPr sz="45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183" y="780487"/>
            <a:ext cx="10127600" cy="3321608"/>
          </a:xfrm>
        </p:spPr>
        <p:txBody>
          <a:bodyPr anchor="b"/>
          <a:lstStyle>
            <a:lvl1pPr algn="l">
              <a:defRPr sz="571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35542" y="780488"/>
            <a:ext cx="17208901" cy="16730558"/>
          </a:xfrm>
        </p:spPr>
        <p:txBody>
          <a:bodyPr/>
          <a:lstStyle>
            <a:lvl1pPr>
              <a:defRPr sz="9147"/>
            </a:lvl1pPr>
            <a:lvl2pPr>
              <a:defRPr sz="8004"/>
            </a:lvl2pPr>
            <a:lvl3pPr>
              <a:defRPr sz="6860"/>
            </a:lvl3pPr>
            <a:lvl4pPr>
              <a:defRPr sz="5717"/>
            </a:lvl4pPr>
            <a:lvl5pPr>
              <a:defRPr sz="5717"/>
            </a:lvl5pPr>
            <a:lvl6pPr>
              <a:defRPr sz="5717"/>
            </a:lvl6pPr>
            <a:lvl7pPr>
              <a:defRPr sz="5717"/>
            </a:lvl7pPr>
            <a:lvl8pPr>
              <a:defRPr sz="5717"/>
            </a:lvl8pPr>
            <a:lvl9pPr>
              <a:defRPr sz="57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183" y="4102096"/>
            <a:ext cx="10127600" cy="13408950"/>
          </a:xfrm>
        </p:spPr>
        <p:txBody>
          <a:bodyPr/>
          <a:lstStyle>
            <a:lvl1pPr marL="0" indent="0">
              <a:buNone/>
              <a:defRPr sz="4002"/>
            </a:lvl1pPr>
            <a:lvl2pPr marL="1306860" indent="0">
              <a:buNone/>
              <a:defRPr sz="3430"/>
            </a:lvl2pPr>
            <a:lvl3pPr marL="2613721" indent="0">
              <a:buNone/>
              <a:defRPr sz="2858"/>
            </a:lvl3pPr>
            <a:lvl4pPr marL="3920581" indent="0">
              <a:buNone/>
              <a:defRPr sz="2573"/>
            </a:lvl4pPr>
            <a:lvl5pPr marL="5227442" indent="0">
              <a:buNone/>
              <a:defRPr sz="2573"/>
            </a:lvl5pPr>
            <a:lvl6pPr marL="6534302" indent="0">
              <a:buNone/>
              <a:defRPr sz="2573"/>
            </a:lvl6pPr>
            <a:lvl7pPr marL="7841163" indent="0">
              <a:buNone/>
              <a:defRPr sz="2573"/>
            </a:lvl7pPr>
            <a:lvl8pPr marL="9148023" indent="0">
              <a:buNone/>
              <a:defRPr sz="2573"/>
            </a:lvl8pPr>
            <a:lvl9pPr marL="10454884" indent="0">
              <a:buNone/>
              <a:defRPr sz="25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3806" y="13722051"/>
            <a:ext cx="18470174" cy="1619966"/>
          </a:xfrm>
        </p:spPr>
        <p:txBody>
          <a:bodyPr anchor="b"/>
          <a:lstStyle>
            <a:lvl1pPr algn="l">
              <a:defRPr sz="571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33806" y="1751558"/>
            <a:ext cx="18470174" cy="11761758"/>
          </a:xfrm>
        </p:spPr>
        <p:txBody>
          <a:bodyPr/>
          <a:lstStyle>
            <a:lvl1pPr marL="0" indent="0">
              <a:buNone/>
              <a:defRPr sz="9147"/>
            </a:lvl1pPr>
            <a:lvl2pPr marL="1306860" indent="0">
              <a:buNone/>
              <a:defRPr sz="8004"/>
            </a:lvl2pPr>
            <a:lvl3pPr marL="2613721" indent="0">
              <a:buNone/>
              <a:defRPr sz="6860"/>
            </a:lvl3pPr>
            <a:lvl4pPr marL="3920581" indent="0">
              <a:buNone/>
              <a:defRPr sz="5717"/>
            </a:lvl4pPr>
            <a:lvl5pPr marL="5227442" indent="0">
              <a:buNone/>
              <a:defRPr sz="5717"/>
            </a:lvl5pPr>
            <a:lvl6pPr marL="6534302" indent="0">
              <a:buNone/>
              <a:defRPr sz="5717"/>
            </a:lvl6pPr>
            <a:lvl7pPr marL="7841163" indent="0">
              <a:buNone/>
              <a:defRPr sz="5717"/>
            </a:lvl7pPr>
            <a:lvl8pPr marL="9148023" indent="0">
              <a:buNone/>
              <a:defRPr sz="5717"/>
            </a:lvl8pPr>
            <a:lvl9pPr marL="10454884" indent="0">
              <a:buNone/>
              <a:defRPr sz="571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3806" y="15342017"/>
            <a:ext cx="18470174" cy="2300620"/>
          </a:xfrm>
        </p:spPr>
        <p:txBody>
          <a:bodyPr/>
          <a:lstStyle>
            <a:lvl1pPr marL="0" indent="0">
              <a:buNone/>
              <a:defRPr sz="4002"/>
            </a:lvl1pPr>
            <a:lvl2pPr marL="1306860" indent="0">
              <a:buNone/>
              <a:defRPr sz="3430"/>
            </a:lvl2pPr>
            <a:lvl3pPr marL="2613721" indent="0">
              <a:buNone/>
              <a:defRPr sz="2858"/>
            </a:lvl3pPr>
            <a:lvl4pPr marL="3920581" indent="0">
              <a:buNone/>
              <a:defRPr sz="2573"/>
            </a:lvl4pPr>
            <a:lvl5pPr marL="5227442" indent="0">
              <a:buNone/>
              <a:defRPr sz="2573"/>
            </a:lvl5pPr>
            <a:lvl6pPr marL="6534302" indent="0">
              <a:buNone/>
              <a:defRPr sz="2573"/>
            </a:lvl6pPr>
            <a:lvl7pPr marL="7841163" indent="0">
              <a:buNone/>
              <a:defRPr sz="2573"/>
            </a:lvl7pPr>
            <a:lvl8pPr marL="9148023" indent="0">
              <a:buNone/>
              <a:defRPr sz="2573"/>
            </a:lvl8pPr>
            <a:lvl9pPr marL="10454884" indent="0">
              <a:buNone/>
              <a:defRPr sz="25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181" y="785026"/>
            <a:ext cx="27705262" cy="3267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181" y="4574018"/>
            <a:ext cx="27705262" cy="12937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9181" y="18169013"/>
            <a:ext cx="7182846" cy="1043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517738" y="18169013"/>
            <a:ext cx="9748148" cy="1043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061597" y="18169013"/>
            <a:ext cx="7182846" cy="1043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613721" rtl="0" eaLnBrk="1" latinLnBrk="0" hangingPunct="1">
        <a:spcBef>
          <a:spcPct val="0"/>
        </a:spcBef>
        <a:buNone/>
        <a:defRPr sz="125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80145" indent="-980145" algn="l" defTabSz="2613721" rtl="0" eaLnBrk="1" latinLnBrk="0" hangingPunct="1">
        <a:spcBef>
          <a:spcPct val="20000"/>
        </a:spcBef>
        <a:buFont typeface="Arial" pitchFamily="34" charset="0"/>
        <a:buChar char="•"/>
        <a:defRPr sz="9147" kern="1200">
          <a:solidFill>
            <a:schemeClr val="tx1"/>
          </a:solidFill>
          <a:latin typeface="+mn-lt"/>
          <a:ea typeface="+mn-ea"/>
          <a:cs typeface="+mn-cs"/>
        </a:defRPr>
      </a:lvl1pPr>
      <a:lvl2pPr marL="2123648" indent="-816788" algn="l" defTabSz="2613721" rtl="0" eaLnBrk="1" latinLnBrk="0" hangingPunct="1">
        <a:spcBef>
          <a:spcPct val="20000"/>
        </a:spcBef>
        <a:buFont typeface="Arial" pitchFamily="34" charset="0"/>
        <a:buChar char="–"/>
        <a:defRPr sz="8004" kern="1200">
          <a:solidFill>
            <a:schemeClr val="tx1"/>
          </a:solidFill>
          <a:latin typeface="+mn-lt"/>
          <a:ea typeface="+mn-ea"/>
          <a:cs typeface="+mn-cs"/>
        </a:defRPr>
      </a:lvl2pPr>
      <a:lvl3pPr marL="3267151" indent="-653430" algn="l" defTabSz="2613721" rtl="0" eaLnBrk="1" latinLnBrk="0" hangingPunct="1">
        <a:spcBef>
          <a:spcPct val="20000"/>
        </a:spcBef>
        <a:buFont typeface="Arial" pitchFamily="34" charset="0"/>
        <a:buChar char="•"/>
        <a:defRPr sz="6860" kern="1200">
          <a:solidFill>
            <a:schemeClr val="tx1"/>
          </a:solidFill>
          <a:latin typeface="+mn-lt"/>
          <a:ea typeface="+mn-ea"/>
          <a:cs typeface="+mn-cs"/>
        </a:defRPr>
      </a:lvl3pPr>
      <a:lvl4pPr marL="4574012" indent="-653430" algn="l" defTabSz="2613721" rtl="0" eaLnBrk="1" latinLnBrk="0" hangingPunct="1">
        <a:spcBef>
          <a:spcPct val="20000"/>
        </a:spcBef>
        <a:buFont typeface="Arial" pitchFamily="34" charset="0"/>
        <a:buChar char="–"/>
        <a:defRPr sz="5717" kern="1200">
          <a:solidFill>
            <a:schemeClr val="tx1"/>
          </a:solidFill>
          <a:latin typeface="+mn-lt"/>
          <a:ea typeface="+mn-ea"/>
          <a:cs typeface="+mn-cs"/>
        </a:defRPr>
      </a:lvl4pPr>
      <a:lvl5pPr marL="5880872" indent="-653430" algn="l" defTabSz="2613721" rtl="0" eaLnBrk="1" latinLnBrk="0" hangingPunct="1">
        <a:spcBef>
          <a:spcPct val="20000"/>
        </a:spcBef>
        <a:buFont typeface="Arial" pitchFamily="34" charset="0"/>
        <a:buChar char="»"/>
        <a:defRPr sz="5717" kern="1200">
          <a:solidFill>
            <a:schemeClr val="tx1"/>
          </a:solidFill>
          <a:latin typeface="+mn-lt"/>
          <a:ea typeface="+mn-ea"/>
          <a:cs typeface="+mn-cs"/>
        </a:defRPr>
      </a:lvl5pPr>
      <a:lvl6pPr marL="7187733" indent="-653430" algn="l" defTabSz="2613721" rtl="0" eaLnBrk="1" latinLnBrk="0" hangingPunct="1">
        <a:spcBef>
          <a:spcPct val="20000"/>
        </a:spcBef>
        <a:buFont typeface="Arial" pitchFamily="34" charset="0"/>
        <a:buChar char="•"/>
        <a:defRPr sz="5717" kern="1200">
          <a:solidFill>
            <a:schemeClr val="tx1"/>
          </a:solidFill>
          <a:latin typeface="+mn-lt"/>
          <a:ea typeface="+mn-ea"/>
          <a:cs typeface="+mn-cs"/>
        </a:defRPr>
      </a:lvl6pPr>
      <a:lvl7pPr marL="8494593" indent="-653430" algn="l" defTabSz="2613721" rtl="0" eaLnBrk="1" latinLnBrk="0" hangingPunct="1">
        <a:spcBef>
          <a:spcPct val="20000"/>
        </a:spcBef>
        <a:buFont typeface="Arial" pitchFamily="34" charset="0"/>
        <a:buChar char="•"/>
        <a:defRPr sz="5717" kern="1200">
          <a:solidFill>
            <a:schemeClr val="tx1"/>
          </a:solidFill>
          <a:latin typeface="+mn-lt"/>
          <a:ea typeface="+mn-ea"/>
          <a:cs typeface="+mn-cs"/>
        </a:defRPr>
      </a:lvl7pPr>
      <a:lvl8pPr marL="9801454" indent="-653430" algn="l" defTabSz="2613721" rtl="0" eaLnBrk="1" latinLnBrk="0" hangingPunct="1">
        <a:spcBef>
          <a:spcPct val="20000"/>
        </a:spcBef>
        <a:buFont typeface="Arial" pitchFamily="34" charset="0"/>
        <a:buChar char="•"/>
        <a:defRPr sz="5717" kern="1200">
          <a:solidFill>
            <a:schemeClr val="tx1"/>
          </a:solidFill>
          <a:latin typeface="+mn-lt"/>
          <a:ea typeface="+mn-ea"/>
          <a:cs typeface="+mn-cs"/>
        </a:defRPr>
      </a:lvl8pPr>
      <a:lvl9pPr marL="11108314" indent="-653430" algn="l" defTabSz="2613721" rtl="0" eaLnBrk="1" latinLnBrk="0" hangingPunct="1">
        <a:spcBef>
          <a:spcPct val="20000"/>
        </a:spcBef>
        <a:buFont typeface="Arial" pitchFamily="34" charset="0"/>
        <a:buChar char="•"/>
        <a:defRPr sz="57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1pPr>
      <a:lvl2pPr marL="1306860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2pPr>
      <a:lvl3pPr marL="2613721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3pPr>
      <a:lvl4pPr marL="3920581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4pPr>
      <a:lvl5pPr marL="5227442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5pPr>
      <a:lvl6pPr marL="6534302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6pPr>
      <a:lvl7pPr marL="7841163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7pPr>
      <a:lvl8pPr marL="9148023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8pPr>
      <a:lvl9pPr marL="10454884" algn="l" defTabSz="2613721" rtl="0" eaLnBrk="1" latinLnBrk="0" hangingPunct="1">
        <a:defRPr sz="51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702" t="41192" r="2749" b="47173"/>
          <a:stretch>
            <a:fillRect/>
          </a:stretch>
        </p:blipFill>
        <p:spPr>
          <a:xfrm rot="-10800000">
            <a:off x="671001" y="400921"/>
            <a:ext cx="34657736" cy="467089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5400000" flipV="1">
            <a:off x="31680646" y="1127691"/>
            <a:ext cx="3065858" cy="38665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5400000" flipV="1">
            <a:off x="31904528" y="3933551"/>
            <a:ext cx="3025185" cy="381523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-5400000" flipV="1">
            <a:off x="27969267" y="1030094"/>
            <a:ext cx="3152181" cy="39754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5400000" flipV="1">
            <a:off x="31858546" y="6953427"/>
            <a:ext cx="3065858" cy="38665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-5400000" flipV="1">
            <a:off x="31760949" y="9586422"/>
            <a:ext cx="3152181" cy="39754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5400000" flipV="1">
            <a:off x="1077511" y="17634814"/>
            <a:ext cx="3152181" cy="397540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-10800000" flipV="1">
            <a:off x="665900" y="13946067"/>
            <a:ext cx="3152181" cy="397540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5400000" flipV="1">
            <a:off x="5041638" y="17732411"/>
            <a:ext cx="3065858" cy="386653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alphaModFix amt="80000"/>
          </a:blip>
          <a:srcRect l="36013" t="43653" r="52460" b="43263"/>
          <a:stretch>
            <a:fillRect/>
          </a:stretch>
        </p:blipFill>
        <p:spPr>
          <a:xfrm rot="5400000" flipV="1">
            <a:off x="1061135" y="10479873"/>
            <a:ext cx="3065858" cy="3866531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944765" y="3126901"/>
            <a:ext cx="30106211" cy="159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8"/>
              </a:lnSpc>
            </a:pPr>
            <a:r>
              <a:rPr lang="en-US" sz="9953">
                <a:solidFill>
                  <a:srgbClr val="284672"/>
                </a:solidFill>
                <a:latin typeface="Funtastic"/>
              </a:rPr>
              <a:t>A ENFERMAGEM AO SERVIÇO DA HUMANIDADE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l="23250" t="22963" r="32845" b="33132"/>
          <a:stretch>
            <a:fillRect/>
          </a:stretch>
        </p:blipFill>
        <p:spPr>
          <a:xfrm>
            <a:off x="24411640" y="1491289"/>
            <a:ext cx="2448348" cy="137719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5639279" y="1799046"/>
            <a:ext cx="9504097" cy="761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36"/>
              </a:lnSpc>
            </a:pPr>
            <a:r>
              <a:rPr lang="en-US" sz="2238" dirty="0">
                <a:solidFill>
                  <a:srgbClr val="000000"/>
                </a:solidFill>
                <a:latin typeface="Aileron Regular Bold"/>
              </a:rPr>
              <a:t>XII JORNADAS NACIONAIS DE ENFERMAGEM DA CATÓLICA</a:t>
            </a:r>
          </a:p>
          <a:p>
            <a:pPr algn="r">
              <a:lnSpc>
                <a:spcPts val="3136"/>
              </a:lnSpc>
            </a:pPr>
            <a:r>
              <a:rPr lang="en-US" sz="2238" dirty="0">
                <a:solidFill>
                  <a:srgbClr val="000000"/>
                </a:solidFill>
                <a:latin typeface="Aileron Regular Bold"/>
              </a:rPr>
              <a:t>X JORNADAS INTERNACIONAIS DE ENFERMAGEM DA CATÓLICA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71001" y="441031"/>
            <a:ext cx="5594068" cy="2906584"/>
          </a:xfrm>
          <a:prstGeom prst="rect">
            <a:avLst/>
          </a:prstGeom>
        </p:spPr>
      </p:pic>
      <p:grpSp>
        <p:nvGrpSpPr>
          <p:cNvPr id="18" name="Group 15">
            <a:extLst>
              <a:ext uri="{FF2B5EF4-FFF2-40B4-BE49-F238E27FC236}">
                <a16:creationId xmlns:a16="http://schemas.microsoft.com/office/drawing/2014/main" id="{5FBF4D01-8E02-97D3-16C5-23032D2FB0D6}"/>
              </a:ext>
            </a:extLst>
          </p:cNvPr>
          <p:cNvGrpSpPr>
            <a:grpSpLocks noChangeAspect="1"/>
          </p:cNvGrpSpPr>
          <p:nvPr/>
        </p:nvGrpSpPr>
        <p:grpSpPr>
          <a:xfrm>
            <a:off x="1119570" y="5448005"/>
            <a:ext cx="33756600" cy="15710489"/>
            <a:chOff x="0" y="0"/>
            <a:chExt cx="11287761" cy="6347860"/>
          </a:xfrm>
        </p:grpSpPr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10716A45-434B-C6C6-BC9E-081793925081}"/>
                </a:ext>
              </a:extLst>
            </p:cNvPr>
            <p:cNvSpPr/>
            <p:nvPr/>
          </p:nvSpPr>
          <p:spPr>
            <a:xfrm>
              <a:off x="0" y="0"/>
              <a:ext cx="11287761" cy="634786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solidFill>
              <a:srgbClr val="AACAE7">
                <a:alpha val="74902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20</Words>
  <Application>Microsoft Office PowerPoint</Application>
  <PresentationFormat>Personalizados</PresentationFormat>
  <Paragraphs>3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Arial</vt:lpstr>
      <vt:lpstr>Calibri</vt:lpstr>
      <vt:lpstr>Funtastic</vt:lpstr>
      <vt:lpstr>Aileron Regular 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Certificado Jornadas</dc:title>
  <dc:creator>Francisca</dc:creator>
  <cp:lastModifiedBy>ana ventura</cp:lastModifiedBy>
  <cp:revision>2</cp:revision>
  <dcterms:created xsi:type="dcterms:W3CDTF">2006-08-16T00:00:00Z</dcterms:created>
  <dcterms:modified xsi:type="dcterms:W3CDTF">2023-05-30T14:25:50Z</dcterms:modified>
  <dc:identifier>DAFhOb-x7hs</dc:identifier>
</cp:coreProperties>
</file>