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ana Borges Quintela de Almeida" initials="JBQdA" lastIdx="1" clrIdx="0">
    <p:extLst>
      <p:ext uri="{19B8F6BF-5375-455C-9EA6-DF929625EA0E}">
        <p15:presenceInfo xmlns:p15="http://schemas.microsoft.com/office/powerpoint/2012/main" userId="Joana Borges Quintela de Almeid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D966"/>
    <a:srgbClr val="860019"/>
    <a:srgbClr val="800000"/>
    <a:srgbClr val="500000"/>
    <a:srgbClr val="660033"/>
    <a:srgbClr val="A50022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590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0DDA-E5E9-4EC1-9C89-5FD2F6065F2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69CE3-B715-4A74-83AF-EC4569A84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901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0DDA-E5E9-4EC1-9C89-5FD2F6065F2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69CE3-B715-4A74-83AF-EC4569A84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309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0DDA-E5E9-4EC1-9C89-5FD2F6065F2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69CE3-B715-4A74-83AF-EC4569A84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7035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0DDA-E5E9-4EC1-9C89-5FD2F6065F2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69CE3-B715-4A74-83AF-EC4569A8431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B14484-5443-4636-A07C-6D156DEFCB06}"/>
              </a:ext>
            </a:extLst>
          </p:cNvPr>
          <p:cNvSpPr/>
          <p:nvPr userDrawn="1"/>
        </p:nvSpPr>
        <p:spPr>
          <a:xfrm>
            <a:off x="0" y="0"/>
            <a:ext cx="12191999" cy="1414732"/>
          </a:xfrm>
          <a:prstGeom prst="rect">
            <a:avLst/>
          </a:prstGeom>
          <a:solidFill>
            <a:srgbClr val="FED96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A50022"/>
              </a:solidFill>
            </a:endParaRPr>
          </a:p>
        </p:txBody>
      </p:sp>
      <p:sp>
        <p:nvSpPr>
          <p:cNvPr id="8" name="CaixaDeTexto 3">
            <a:extLst>
              <a:ext uri="{FF2B5EF4-FFF2-40B4-BE49-F238E27FC236}">
                <a16:creationId xmlns:a16="http://schemas.microsoft.com/office/drawing/2014/main" id="{9594F2A8-17D2-4076-9E06-4040CA0F5833}"/>
              </a:ext>
            </a:extLst>
          </p:cNvPr>
          <p:cNvSpPr txBox="1"/>
          <p:nvPr userDrawn="1"/>
        </p:nvSpPr>
        <p:spPr>
          <a:xfrm>
            <a:off x="6411685" y="25901"/>
            <a:ext cx="57803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000" dirty="0">
                <a:solidFill>
                  <a:schemeClr val="bg1"/>
                </a:solidFill>
                <a:latin typeface="Impact" panose="020B0806030902050204" pitchFamily="34" charset="0"/>
              </a:rPr>
              <a:t>V JORNADAS INTERNACIONAIS</a:t>
            </a:r>
          </a:p>
        </p:txBody>
      </p:sp>
      <p:sp>
        <p:nvSpPr>
          <p:cNvPr id="9" name="CaixaDeTexto 4">
            <a:extLst>
              <a:ext uri="{FF2B5EF4-FFF2-40B4-BE49-F238E27FC236}">
                <a16:creationId xmlns:a16="http://schemas.microsoft.com/office/drawing/2014/main" id="{51D08C00-55BF-4641-B631-C9790A25E8F8}"/>
              </a:ext>
            </a:extLst>
          </p:cNvPr>
          <p:cNvSpPr txBox="1"/>
          <p:nvPr userDrawn="1"/>
        </p:nvSpPr>
        <p:spPr>
          <a:xfrm>
            <a:off x="5350422" y="421509"/>
            <a:ext cx="68415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PT"/>
            </a:defPPr>
            <a:lvl1pPr>
              <a:defRPr sz="5400">
                <a:latin typeface="Impact" panose="020B0806030902050204" pitchFamily="34" charset="0"/>
              </a:defRPr>
            </a:lvl1pPr>
          </a:lstStyle>
          <a:p>
            <a:pPr algn="ctr"/>
            <a:r>
              <a:rPr lang="pt-PT" sz="4000" dirty="0">
                <a:solidFill>
                  <a:schemeClr val="bg1">
                    <a:lumMod val="50000"/>
                  </a:schemeClr>
                </a:solidFill>
              </a:rPr>
              <a:t>ENFERMAGEM NO DESPORTO</a:t>
            </a:r>
          </a:p>
          <a:p>
            <a:pPr algn="ctr"/>
            <a:endParaRPr lang="pt-PT" sz="4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FB7DEC7-A00B-465A-B7C5-ECC4018F8E3F}"/>
              </a:ext>
            </a:extLst>
          </p:cNvPr>
          <p:cNvSpPr txBox="1"/>
          <p:nvPr userDrawn="1"/>
        </p:nvSpPr>
        <p:spPr>
          <a:xfrm>
            <a:off x="4004648" y="1004533"/>
            <a:ext cx="745817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base"/>
            <a:r>
              <a:rPr lang="pt-PT" sz="2000" dirty="0">
                <a:solidFill>
                  <a:schemeClr val="bg1"/>
                </a:solidFill>
                <a:latin typeface="Impact" panose="020B0806030902050204" pitchFamily="34" charset="0"/>
              </a:rPr>
              <a:t>A Enfermagem do Desporto: Uma nova coreografia do saber</a:t>
            </a:r>
          </a:p>
        </p:txBody>
      </p:sp>
      <p:pic>
        <p:nvPicPr>
          <p:cNvPr id="13" name="Picture 12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E628B358-BCBC-49FE-B5CC-AD63F7AE09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0829" y="-654052"/>
            <a:ext cx="3631053" cy="2722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019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0DDA-E5E9-4EC1-9C89-5FD2F6065F2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69CE3-B715-4A74-83AF-EC4569A84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7904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0DDA-E5E9-4EC1-9C89-5FD2F6065F2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69CE3-B715-4A74-83AF-EC4569A84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011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0DDA-E5E9-4EC1-9C89-5FD2F6065F2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69CE3-B715-4A74-83AF-EC4569A84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013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0DDA-E5E9-4EC1-9C89-5FD2F6065F2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69CE3-B715-4A74-83AF-EC4569A84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030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0DDA-E5E9-4EC1-9C89-5FD2F6065F2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69CE3-B715-4A74-83AF-EC4569A84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663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0DDA-E5E9-4EC1-9C89-5FD2F6065F2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69CE3-B715-4A74-83AF-EC4569A84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975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0DDA-E5E9-4EC1-9C89-5FD2F6065F2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69CE3-B715-4A74-83AF-EC4569A84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911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60DDA-E5E9-4EC1-9C89-5FD2F6065F2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69CE3-B715-4A74-83AF-EC4569A84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8071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508494"/>
            <a:ext cx="12192000" cy="3826580"/>
          </a:xfrm>
          <a:prstGeom prst="rect">
            <a:avLst/>
          </a:prstGeom>
          <a:solidFill>
            <a:srgbClr val="FED966"/>
          </a:solidFill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A50022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51200" y="5552084"/>
            <a:ext cx="10168944" cy="1046748"/>
          </a:xfrm>
        </p:spPr>
        <p:txBody>
          <a:bodyPr>
            <a:normAutofit fontScale="90000"/>
          </a:bodyPr>
          <a:lstStyle/>
          <a:p>
            <a:pPr algn="r"/>
            <a:r>
              <a:rPr lang="pt-PT" b="1" dirty="0"/>
              <a:t>Titulo da comunicação</a:t>
            </a:r>
            <a:br>
              <a:rPr lang="pt-PT" b="1" dirty="0"/>
            </a:br>
            <a:r>
              <a:rPr lang="pt-PT" sz="3100" b="1" dirty="0">
                <a:solidFill>
                  <a:schemeClr val="bg1">
                    <a:lumMod val="50000"/>
                  </a:schemeClr>
                </a:solidFill>
              </a:rPr>
              <a:t>Autor(</a:t>
            </a:r>
            <a:r>
              <a:rPr lang="pt-PT" sz="3100" b="1" dirty="0" err="1">
                <a:solidFill>
                  <a:schemeClr val="bg1">
                    <a:lumMod val="50000"/>
                  </a:schemeClr>
                </a:solidFill>
              </a:rPr>
              <a:t>es</a:t>
            </a:r>
            <a:r>
              <a:rPr lang="pt-PT" sz="3100" b="1" dirty="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pt-PT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8" name="Picture 7" descr="A poster of a person in shorts&#10;&#10;Description automatically generated">
            <a:extLst>
              <a:ext uri="{FF2B5EF4-FFF2-40B4-BE49-F238E27FC236}">
                <a16:creationId xmlns:a16="http://schemas.microsoft.com/office/drawing/2014/main" id="{EDE115D4-1920-4DEF-9C08-7BB566F2A1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515" y="1625768"/>
            <a:ext cx="6516914" cy="3665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127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438D7-E6AA-483A-85D4-A012BEBFC0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954969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8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Impact</vt:lpstr>
      <vt:lpstr>Office Theme</vt:lpstr>
      <vt:lpstr>Titulo da comunicação Autor(es)</vt:lpstr>
      <vt:lpstr>PowerPoint Presentation</vt:lpstr>
    </vt:vector>
  </TitlesOfParts>
  <Company>Universidade Católica Portuguesa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Joana Borges de Almeida</cp:lastModifiedBy>
  <cp:revision>11</cp:revision>
  <dcterms:created xsi:type="dcterms:W3CDTF">2020-10-30T09:02:14Z</dcterms:created>
  <dcterms:modified xsi:type="dcterms:W3CDTF">2024-03-25T16:29:27Z</dcterms:modified>
</cp:coreProperties>
</file>