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Garet" pitchFamily="2" charset="77"/>
      <p:regular r:id="rId3"/>
    </p:embeddedFont>
    <p:embeddedFont>
      <p:font typeface="Montserrat" pitchFamily="2" charset="77"/>
      <p:regular r:id="rId4"/>
      <p:bold r:id="rId5"/>
      <p:italic r:id="rId6"/>
      <p:boldItalic r:id="rId7"/>
    </p:embeddedFont>
    <p:embeddedFont>
      <p:font typeface="Montserrat Bold" pitchFamily="2" charset="77"/>
      <p:regular r:id="rId8"/>
      <p:bold r:id="rId9"/>
    </p:embeddedFont>
    <p:embeddedFont>
      <p:font typeface="Questrial" pitchFamily="2" charset="77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15" autoAdjust="0"/>
  </p:normalViewPr>
  <p:slideViewPr>
    <p:cSldViewPr>
      <p:cViewPr varScale="1">
        <p:scale>
          <a:sx n="70" d="100"/>
          <a:sy n="70" d="100"/>
        </p:scale>
        <p:origin x="84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9314" y="-58856"/>
            <a:ext cx="18457314" cy="997244"/>
          </a:xfrm>
          <a:custGeom>
            <a:avLst/>
            <a:gdLst/>
            <a:ahLst/>
            <a:cxnLst/>
            <a:rect l="l" t="t" r="r" b="b"/>
            <a:pathLst>
              <a:path w="18457314" h="7986983">
                <a:moveTo>
                  <a:pt x="0" y="0"/>
                </a:moveTo>
                <a:lnTo>
                  <a:pt x="18457314" y="0"/>
                </a:lnTo>
                <a:lnTo>
                  <a:pt x="18457314" y="7986983"/>
                </a:lnTo>
                <a:lnTo>
                  <a:pt x="0" y="79869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>
            <a:off x="4117235" y="298408"/>
            <a:ext cx="10053531" cy="1133307"/>
          </a:xfrm>
          <a:custGeom>
            <a:avLst/>
            <a:gdLst/>
            <a:ahLst/>
            <a:cxnLst/>
            <a:rect l="l" t="t" r="r" b="b"/>
            <a:pathLst>
              <a:path w="10053531" h="1133307">
                <a:moveTo>
                  <a:pt x="0" y="0"/>
                </a:moveTo>
                <a:lnTo>
                  <a:pt x="10053530" y="0"/>
                </a:lnTo>
                <a:lnTo>
                  <a:pt x="10053530" y="1133308"/>
                </a:lnTo>
                <a:lnTo>
                  <a:pt x="0" y="1133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Freeform 4"/>
          <p:cNvSpPr/>
          <p:nvPr/>
        </p:nvSpPr>
        <p:spPr>
          <a:xfrm>
            <a:off x="710876" y="123809"/>
            <a:ext cx="2594749" cy="904891"/>
          </a:xfrm>
          <a:custGeom>
            <a:avLst/>
            <a:gdLst/>
            <a:ahLst/>
            <a:cxnLst/>
            <a:rect l="l" t="t" r="r" b="b"/>
            <a:pathLst>
              <a:path w="2594749" h="904891">
                <a:moveTo>
                  <a:pt x="0" y="0"/>
                </a:moveTo>
                <a:lnTo>
                  <a:pt x="2594749" y="0"/>
                </a:lnTo>
                <a:lnTo>
                  <a:pt x="2594749" y="904891"/>
                </a:lnTo>
                <a:lnTo>
                  <a:pt x="0" y="9048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5" name="Freeform 5"/>
          <p:cNvSpPr/>
          <p:nvPr/>
        </p:nvSpPr>
        <p:spPr>
          <a:xfrm>
            <a:off x="14978726" y="33497"/>
            <a:ext cx="2887863" cy="841090"/>
          </a:xfrm>
          <a:custGeom>
            <a:avLst/>
            <a:gdLst/>
            <a:ahLst/>
            <a:cxnLst/>
            <a:rect l="l" t="t" r="r" b="b"/>
            <a:pathLst>
              <a:path w="2887863" h="841090">
                <a:moveTo>
                  <a:pt x="0" y="0"/>
                </a:moveTo>
                <a:lnTo>
                  <a:pt x="2887863" y="0"/>
                </a:lnTo>
                <a:lnTo>
                  <a:pt x="2887863" y="841090"/>
                </a:lnTo>
                <a:lnTo>
                  <a:pt x="0" y="8410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6" name="Freeform 6"/>
          <p:cNvSpPr/>
          <p:nvPr/>
        </p:nvSpPr>
        <p:spPr>
          <a:xfrm rot="-10800000" flipH="1" flipV="1">
            <a:off x="4775775" y="7886701"/>
            <a:ext cx="13664625" cy="2400299"/>
          </a:xfrm>
          <a:custGeom>
            <a:avLst/>
            <a:gdLst/>
            <a:ahLst/>
            <a:cxnLst/>
            <a:rect l="l" t="t" r="r" b="b"/>
            <a:pathLst>
              <a:path w="13715990" h="2743198">
                <a:moveTo>
                  <a:pt x="13715990" y="2743198"/>
                </a:moveTo>
                <a:lnTo>
                  <a:pt x="0" y="2743198"/>
                </a:lnTo>
                <a:lnTo>
                  <a:pt x="0" y="0"/>
                </a:lnTo>
                <a:lnTo>
                  <a:pt x="13715990" y="0"/>
                </a:lnTo>
                <a:lnTo>
                  <a:pt x="13715990" y="2743198"/>
                </a:lnTo>
                <a:close/>
              </a:path>
            </a:pathLst>
          </a:custGeom>
          <a:blipFill>
            <a:blip r:embed="rId8">
              <a:alphaModFix amt="7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PT"/>
          </a:p>
        </p:txBody>
      </p:sp>
      <p:grpSp>
        <p:nvGrpSpPr>
          <p:cNvPr id="7" name="Group 7"/>
          <p:cNvGrpSpPr/>
          <p:nvPr/>
        </p:nvGrpSpPr>
        <p:grpSpPr>
          <a:xfrm>
            <a:off x="13203808" y="9968342"/>
            <a:ext cx="5072454" cy="233634"/>
            <a:chOff x="0" y="0"/>
            <a:chExt cx="6763272" cy="31151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1512" cy="311512"/>
            </a:xfrm>
            <a:custGeom>
              <a:avLst/>
              <a:gdLst/>
              <a:ahLst/>
              <a:cxnLst/>
              <a:rect l="l" t="t" r="r" b="b"/>
              <a:pathLst>
                <a:path w="311512" h="311512">
                  <a:moveTo>
                    <a:pt x="0" y="0"/>
                  </a:moveTo>
                  <a:lnTo>
                    <a:pt x="311512" y="0"/>
                  </a:lnTo>
                  <a:lnTo>
                    <a:pt x="311512" y="311512"/>
                  </a:lnTo>
                  <a:lnTo>
                    <a:pt x="0" y="311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P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5276" y="5261"/>
              <a:ext cx="3430358" cy="272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200" spc="120">
                  <a:solidFill>
                    <a:srgbClr val="212D46"/>
                  </a:solidFill>
                  <a:latin typeface="Questrial"/>
                  <a:ea typeface="Questrial"/>
                  <a:cs typeface="Questrial"/>
                  <a:sym typeface="Questrial"/>
                </a:rPr>
                <a:t>jornadas.enfermagem.ucp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3565794" y="0"/>
              <a:ext cx="311512" cy="311512"/>
            </a:xfrm>
            <a:custGeom>
              <a:avLst/>
              <a:gdLst/>
              <a:ahLst/>
              <a:cxnLst/>
              <a:rect l="l" t="t" r="r" b="b"/>
              <a:pathLst>
                <a:path w="311512" h="311512">
                  <a:moveTo>
                    <a:pt x="0" y="0"/>
                  </a:moveTo>
                  <a:lnTo>
                    <a:pt x="311511" y="0"/>
                  </a:lnTo>
                  <a:lnTo>
                    <a:pt x="311511" y="311512"/>
                  </a:lnTo>
                  <a:lnTo>
                    <a:pt x="0" y="311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P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979409" y="5261"/>
              <a:ext cx="2783863" cy="272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80"/>
                </a:lnSpc>
              </a:pPr>
              <a:r>
                <a:rPr lang="en-US" sz="1200" spc="120">
                  <a:solidFill>
                    <a:srgbClr val="212D46"/>
                  </a:solidFill>
                  <a:latin typeface="Questrial"/>
                  <a:ea typeface="Questrial"/>
                  <a:cs typeface="Questrial"/>
                  <a:sym typeface="Questrial"/>
                </a:rPr>
                <a:t>eventos.eel.sede@ucp.pt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821436" y="871713"/>
            <a:ext cx="8645128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spc="280">
                <a:solidFill>
                  <a:srgbClr val="212D46"/>
                </a:solidFill>
                <a:latin typeface="Garet"/>
                <a:ea typeface="Garet"/>
                <a:cs typeface="Garet"/>
                <a:sym typeface="Garet"/>
              </a:rPr>
              <a:t>Recurso do Saber e do Cuidado Integral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54230" y="275012"/>
            <a:ext cx="4979540" cy="753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0"/>
              </a:lnSpc>
            </a:pPr>
            <a:r>
              <a:rPr lang="en-US" sz="4450" b="1" spc="792">
                <a:solidFill>
                  <a:srgbClr val="212D4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ESPERANÇA</a:t>
            </a:r>
            <a:r>
              <a:rPr lang="en-US" sz="4450" spc="792">
                <a:solidFill>
                  <a:srgbClr val="212D4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</Words>
  <Application>Microsoft Macintosh PowerPoint</Application>
  <PresentationFormat>Personalizar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Calibri</vt:lpstr>
      <vt:lpstr>Garet</vt:lpstr>
      <vt:lpstr>Montserrat Bold</vt:lpstr>
      <vt:lpstr>Arial</vt:lpstr>
      <vt:lpstr>Montserrat</vt:lpstr>
      <vt:lpstr>Questrial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poster</dc:title>
  <cp:lastModifiedBy>Inês Marques Batista</cp:lastModifiedBy>
  <cp:revision>2</cp:revision>
  <dcterms:created xsi:type="dcterms:W3CDTF">2006-08-16T00:00:00Z</dcterms:created>
  <dcterms:modified xsi:type="dcterms:W3CDTF">2025-06-06T10:14:11Z</dcterms:modified>
  <dc:identifier>DAGhsjmMIys</dc:identifier>
</cp:coreProperties>
</file>