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12192000" cy="6858000"/>
  <p:notesSz cx="6858000" cy="9144000"/>
  <p:defaultTextStyle>
    <a:defPPr>
      <a:defRPr lang="pt-PT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3F8839-50D4-4A80-81E8-9782455A42A3}" v="3" dt="2025-08-12T15:58:30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Zacarias" userId="bf9faa1c-9f84-4dee-9be6-67f86d019cd8" providerId="ADAL" clId="{AD3F8839-50D4-4A80-81E8-9782455A42A3}"/>
    <pc:docChg chg="modMainMaster">
      <pc:chgData name="Helena Zacarias" userId="bf9faa1c-9f84-4dee-9be6-67f86d019cd8" providerId="ADAL" clId="{AD3F8839-50D4-4A80-81E8-9782455A42A3}" dt="2025-08-12T15:58:30.788" v="2" actId="20577"/>
      <pc:docMkLst>
        <pc:docMk/>
      </pc:docMkLst>
      <pc:sldMasterChg chg="modSldLayout">
        <pc:chgData name="Helena Zacarias" userId="bf9faa1c-9f84-4dee-9be6-67f86d019cd8" providerId="ADAL" clId="{AD3F8839-50D4-4A80-81E8-9782455A42A3}" dt="2025-08-12T15:58:30.788" v="2" actId="20577"/>
        <pc:sldMasterMkLst>
          <pc:docMk/>
          <pc:sldMasterMk cId="471768500" sldId="2147483648"/>
        </pc:sldMasterMkLst>
        <pc:sldLayoutChg chg="modSp mod">
          <pc:chgData name="Helena Zacarias" userId="bf9faa1c-9f84-4dee-9be6-67f86d019cd8" providerId="ADAL" clId="{AD3F8839-50D4-4A80-81E8-9782455A42A3}" dt="2025-08-12T15:58:30.788" v="2" actId="20577"/>
          <pc:sldLayoutMkLst>
            <pc:docMk/>
            <pc:sldMasterMk cId="471768500" sldId="2147483648"/>
            <pc:sldLayoutMk cId="1177859018" sldId="2147483649"/>
          </pc:sldLayoutMkLst>
          <pc:spChg chg="mod">
            <ac:chgData name="Helena Zacarias" userId="bf9faa1c-9f84-4dee-9be6-67f86d019cd8" providerId="ADAL" clId="{AD3F8839-50D4-4A80-81E8-9782455A42A3}" dt="2025-08-12T15:58:30.788" v="2" actId="20577"/>
            <ac:spMkLst>
              <pc:docMk/>
              <pc:sldMasterMk cId="471768500" sldId="2147483648"/>
              <pc:sldLayoutMk cId="1177859018" sldId="2147483649"/>
              <ac:spMk id="16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BEDEFD-3FDF-49AA-B8F9-8D23534EC3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7AC27-3E80-4F79-A0D4-3CADCB3502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92048-004F-4304-B88A-B3C2BF92E0D5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F61F9-7737-403F-8346-49DF3B37F9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84DDE-F027-47B8-AFB1-878F8B3354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93E21-919F-4F6A-AC16-FF2F72BDFD3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0690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37EF3-1650-4DF7-AB85-3422443A89FB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4F9B4-DE9F-4FDA-BB64-BDFC1223189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970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A336115-32E9-4A1A-8B96-EB03CC2DD9D9}"/>
              </a:ext>
            </a:extLst>
          </p:cNvPr>
          <p:cNvSpPr/>
          <p:nvPr userDrawn="1"/>
        </p:nvSpPr>
        <p:spPr>
          <a:xfrm>
            <a:off x="0" y="0"/>
            <a:ext cx="12182967" cy="9460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0E46BE-E1B7-4F57-AC52-1D9704D24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B8C50-EA54-4D0B-99E1-49054E794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61B33-B1FC-4A8C-AD6E-FE56AE68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996BB-156F-4887-A9AC-E4FAF9A1E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6BF8C-D9E1-4717-947C-EC95AEA6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  <p:sp>
        <p:nvSpPr>
          <p:cNvPr id="16" name="Rectangle 15"/>
          <p:cNvSpPr/>
          <p:nvPr userDrawn="1"/>
        </p:nvSpPr>
        <p:spPr>
          <a:xfrm>
            <a:off x="8780859" y="609544"/>
            <a:ext cx="3332965" cy="292388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600"/>
              </a:spcBef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PT" sz="1300">
                <a:solidFill>
                  <a:srgbClr val="FFC000"/>
                </a:solidFill>
                <a:latin typeface="Abadi" panose="020B06040201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21 de novembro de 2025 | 09H30-17H00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309F8B-F2DE-4B02-8ACB-D7C0D767AE2D}"/>
              </a:ext>
            </a:extLst>
          </p:cNvPr>
          <p:cNvSpPr/>
          <p:nvPr userDrawn="1"/>
        </p:nvSpPr>
        <p:spPr>
          <a:xfrm>
            <a:off x="4629828" y="-8503"/>
            <a:ext cx="7946824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PT" sz="2000" b="1" i="0" u="none" strike="noStrike">
                <a:solidFill>
                  <a:srgbClr val="FFC000"/>
                </a:solidFill>
                <a:effectLst/>
              </a:rPr>
              <a:t>VII Seminário Internacional do Mestrado em Enfermagem (Lisboa)</a:t>
            </a:r>
            <a:endParaRPr lang="pt-PT" sz="2000" b="1">
              <a:solidFill>
                <a:srgbClr val="FFC000"/>
              </a:solidFill>
              <a:latin typeface="Abadi" panose="020B06040201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9309F8B-F2DE-4B02-8ACB-D7C0D767AE2D}"/>
              </a:ext>
            </a:extLst>
          </p:cNvPr>
          <p:cNvSpPr/>
          <p:nvPr userDrawn="1"/>
        </p:nvSpPr>
        <p:spPr>
          <a:xfrm>
            <a:off x="3678113" y="312169"/>
            <a:ext cx="852040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600"/>
              </a:spcBef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PT" b="1" i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O Saber na Construção do Cuidado com Esperança</a:t>
            </a:r>
            <a:endParaRPr lang="pt-PT" sz="1800" b="1">
              <a:solidFill>
                <a:schemeClr val="bg1"/>
              </a:solidFill>
              <a:latin typeface="Abadi" panose="020B06040201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35F35B1-E202-4A99-B02B-0BE105D9C1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7644" b="3099"/>
          <a:stretch/>
        </p:blipFill>
        <p:spPr>
          <a:xfrm rot="451261">
            <a:off x="11686607" y="6368597"/>
            <a:ext cx="248785" cy="3380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B509D4E-3CD1-4E24-BF81-061B3FCFA5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541" t="12971" r="35600" b="4746"/>
          <a:stretch/>
        </p:blipFill>
        <p:spPr>
          <a:xfrm rot="1002616">
            <a:off x="174575" y="6386549"/>
            <a:ext cx="254883" cy="305272"/>
          </a:xfrm>
          <a:prstGeom prst="rect">
            <a:avLst/>
          </a:prstGeom>
        </p:spPr>
      </p:pic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CEAB4806-3ABA-1754-24E2-98CEC4297C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6939" y="-804819"/>
            <a:ext cx="3312310" cy="248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85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91CE5-7E24-4271-9B46-02B57611B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EEF308-1FD6-4359-8882-5DE43D267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3A02E-161B-4B79-9B76-302E1F84E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5D074-3922-438B-BC75-8694E97C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3ED65-5571-4A86-8F35-5247C338F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419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150F21-0592-4864-8382-878DB517F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2F30E0-1CEB-46A4-AB8F-A13A7CFE3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2DB71-7790-45AD-A2AB-69AF3880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4548D-2729-44E0-A139-23A6BCE7F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9A40A-0319-4086-B5D6-E5950F45F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1110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78A3F-66C6-4F97-8189-BBA87E1BF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ADE47-D456-4BB5-858E-32C0588B90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48484-4D0A-4329-820A-3F831A27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39796-6F67-4769-9FB4-5A829C35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B157F-DF94-4D16-9C49-E4F4E570B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2195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87D9B-59DB-4BE0-AE1B-AF1C23F30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A14C5-6E78-46FD-8C4F-E902ABF81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933B2-256D-48BA-B504-C6D996367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13F28-FB80-4AC9-AACC-6A60DA39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69E4A-F9A2-4E7E-AAD5-D20FA665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3807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12D6D-2234-4F19-A919-64F6CA098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ED7F4-DE75-431F-9D29-9E836F782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F8F4D-0B7F-4932-B47D-515898DA9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79E46-225A-416A-89FF-70371B89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028C3-4A6E-447B-B19F-0784FF8C5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4366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E404D-3E11-4C60-A7F0-C4DD740C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A75D3-474A-49FE-A979-2AD5563DF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0DD14-8ECC-4977-945F-6829F0EF4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112BB-9F29-4EE2-A729-663704A32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51AC0-09BB-4AE6-9B88-103E5B27B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DBAA6-9E6F-4B96-942E-866496B70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904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21412-9823-4EB3-A3B3-5B298BF5C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6778B-2368-4979-A9A9-798FD9FD4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7B470E-C36A-448A-A78F-CAB40F600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690FCC-F24D-4028-8F3E-7D8E67FD46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43ECBE-9D94-4E3D-841A-AB0355542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F136D1-D0A5-4DD8-864A-DA24AD90E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34E0F1-2634-440A-99CE-913F2914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8F20D-DBB8-4BD8-AE84-78436354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0654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FF5E2-B293-4B7C-82AC-AE0BFFE9F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17FBC6-9BC7-48F5-8B8C-07F11C063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6F961-384C-4CB7-9549-51D7F56C1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48577-A5A8-4BA3-9DBC-F7A3F4C55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4904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268E8-757D-44A6-B13F-18EC8268A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2AEBD-CCD5-42AD-8385-B008DD84D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0AC5A-40D8-4076-85F1-36056B1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05867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C053-BFD2-4E89-BCD0-88D2AB7CF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8EC08-BEAE-4B1F-91B9-B4818B7BD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631EA-BD4D-470E-A4B9-1946305C6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4D216-E009-4D12-ACE8-856035AF5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FAA54-DB42-4AB2-AEC5-B4D53221A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96804-5EC6-439B-BEBC-E673EB26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113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202A8-B9C8-4C55-9FEA-034E2D27F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861F-780A-4B35-A665-2F05EA9D6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9273F-AC89-47CF-96AA-ABC9EEF50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03C50-D325-416E-BF57-C02DD24F0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40697-F5C8-44DF-96DC-5FC863C1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5912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90A9D-1C43-4720-88D2-216DA93CA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798848-3AE6-4A7D-97EF-22177BFD3B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0FF68-FE62-4F98-A7EB-EB0982C7E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3C88-26C4-4CF0-9607-39A5750F9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6E6A0-DD21-4F57-8C57-17268DB8C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063F5-047F-42CB-BAC4-36E33B4A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7154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8A000-4AED-47DE-AA1C-D08169F7E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6211D4-9D84-414E-AD61-644441007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5C1F9-282D-4101-A1FE-355304AE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2CBF5-9E5C-4D2A-9977-4A9A605D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234EB-1EF3-4434-8FC2-3FA193281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4569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624D62-76C2-4AF4-9650-95D2511F0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1CD17-53FB-450E-96DD-1FCB18130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39B6D-08FD-4EFA-B005-09AD33FA5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3A9F2-3639-4CD5-B70F-B0E3E0810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A042B-68A3-4F34-B3F3-FA31AFD42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910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FB4A2-45B6-4CCA-997A-EB37C448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D0604-9A65-4B46-AEA2-4712E0292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130A5-632D-417D-9309-CB022F370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94BF2-BB3D-460E-8EEA-96636B62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1E05-0141-4EBC-B81F-17AC8C60D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535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588E8-A2C5-4340-A95F-7D0E1D2A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14961-B37B-4A10-9010-F54E9FEA2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B0ED9-37BF-4060-A520-3FA872543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3FEB4-AC59-4929-BE8E-E2051D55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31C3C-AB40-4570-B5A0-BC5294B77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965B1-39AC-48EB-93C6-57AFBB6A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822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77518-39D3-4EF4-86E5-5B338FFB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43F29-2AE6-4712-8D4B-72C325277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D8DFC4-B2AA-4637-A947-08D472D79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4B848F-EB13-4E4F-ADBA-AA7DE08E40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13D3CC-9428-4309-BE92-B0D8BB33F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B3E3BC-CE2A-4F1B-87E8-9D0B234BC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D1D170-35A1-4C77-8114-D23704FD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879BAE-150F-4BF2-A7C1-45AFE8A5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962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28E95-DD96-4ACB-9C0D-418B3418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7D10C-5B75-4556-B8A8-2482E1A73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3845D-C0E3-4A86-ABFD-B346795A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BD8600-4252-411C-B04A-4BD38A59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754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8D3D5-F271-4885-A1DB-5D1241599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9E0D9-AB1D-42CF-A3D9-3EB115C92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6FBB9-9831-49A7-ABBB-45B4488F8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439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563FF-545D-4299-8AC1-5CFEE46D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628B1-BE6C-48B4-948B-0CCAC062E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DE061-E987-4314-A7F9-54795DA99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2FD67-28C9-4A09-B973-86F424B9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90A50-F3BA-465E-8D8F-6811B8154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E1B77-FFEB-465C-9E4F-C1E4A5AD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1983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8DDE-A1B8-4B76-AD3F-BE77D3DE0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0F2D32-C041-4515-A069-468B15AAC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E6950-FDA3-4559-869F-D40036590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F6D2F-EFD5-4FBA-99AE-B3378FED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E4D56C-5821-4CA4-A64A-24C3AD64C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37A2B-D408-49A2-886D-968A4424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240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FE96B1-24C9-4981-BDEC-8D21656E1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10F14-A780-4130-8EB9-78352F369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A251B-E837-4BA8-93E6-7B4362F4E5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3E88F-2464-4C96-BA3F-A64C38532B3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CCD26-2857-4861-8747-7B5DDE544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D5450-8940-454D-AAE2-998B79C1D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BFD20-ADC5-47B2-A6D7-74E5EB16CC3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176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D154AC-2D97-492C-AE33-0AF3C3DC3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E3AC6-2359-44DA-8F54-FA3072C24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F938E-2DD3-436B-9DEC-346D93ABD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ABD27-D1DC-4752-8BFD-E9A7ABE268E0}" type="datetimeFigureOut">
              <a:rPr lang="pt-PT" smtClean="0"/>
              <a:t>12/08/2025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F00F1-DABB-4185-B8A7-7AB0DE9D8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3BB7C-8258-459A-9F7B-98892D073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77836-D480-4260-AEDF-8272A334130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967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34F44B-C2B9-423D-8EE0-F196BB12688A}"/>
              </a:ext>
            </a:extLst>
          </p:cNvPr>
          <p:cNvSpPr txBox="1"/>
          <p:nvPr/>
        </p:nvSpPr>
        <p:spPr>
          <a:xfrm>
            <a:off x="0" y="1415687"/>
            <a:ext cx="11906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err="1"/>
              <a:t>txt</a:t>
            </a:r>
            <a:endParaRPr lang="pt-PT"/>
          </a:p>
          <a:p>
            <a:endParaRPr lang="pt-PT"/>
          </a:p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2057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F6EFC9C659424BA93EEBCB3D88793D" ma:contentTypeVersion="10" ma:contentTypeDescription="Create a new document." ma:contentTypeScope="" ma:versionID="ed9981d999e554e1b18e879d424a9f2f">
  <xsd:schema xmlns:xsd="http://www.w3.org/2001/XMLSchema" xmlns:xs="http://www.w3.org/2001/XMLSchema" xmlns:p="http://schemas.microsoft.com/office/2006/metadata/properties" xmlns:ns2="e8aaa3f4-76b0-4474-b811-bdf564200934" xmlns:ns3="ded7b1f7-e780-475b-9cb8-0ce0a4e4a294" targetNamespace="http://schemas.microsoft.com/office/2006/metadata/properties" ma:root="true" ma:fieldsID="19a4e13a332db611e828944fbb095c43" ns2:_="" ns3:_="">
    <xsd:import namespace="e8aaa3f4-76b0-4474-b811-bdf564200934"/>
    <xsd:import namespace="ded7b1f7-e780-475b-9cb8-0ce0a4e4a2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aaa3f4-76b0-4474-b811-bdf5642009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a0c573a-9a78-4bb2-a64f-f37e23b71d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b1f7-e780-475b-9cb8-0ce0a4e4a29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235d3a0-73f3-41ea-a248-836b197c93d9}" ma:internalName="TaxCatchAll" ma:showField="CatchAllData" ma:web="ded7b1f7-e780-475b-9cb8-0ce0a4e4a2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aaa3f4-76b0-4474-b811-bdf564200934">
      <Terms xmlns="http://schemas.microsoft.com/office/infopath/2007/PartnerControls"/>
    </lcf76f155ced4ddcb4097134ff3c332f>
    <TaxCatchAll xmlns="ded7b1f7-e780-475b-9cb8-0ce0a4e4a294" xsi:nil="true"/>
  </documentManagement>
</p:properties>
</file>

<file path=customXml/itemProps1.xml><?xml version="1.0" encoding="utf-8"?>
<ds:datastoreItem xmlns:ds="http://schemas.openxmlformats.org/officeDocument/2006/customXml" ds:itemID="{ABD2728B-B5D3-4888-AB77-10DDE3FF36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F0521E-FA02-4C46-AD51-3E983D3863A9}">
  <ds:schemaRefs>
    <ds:schemaRef ds:uri="ded7b1f7-e780-475b-9cb8-0ce0a4e4a294"/>
    <ds:schemaRef ds:uri="e8aaa3f4-76b0-4474-b811-bdf56420093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813EE19-C1A0-4AFB-B15A-1750CC538970}">
  <ds:schemaRefs>
    <ds:schemaRef ds:uri="ded7b1f7-e780-475b-9cb8-0ce0a4e4a294"/>
    <ds:schemaRef ds:uri="e8aaa3f4-76b0-4474-b811-bdf56420093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Joana Borges Quintela de Almeida</dc:creator>
  <cp:revision>1</cp:revision>
  <dcterms:created xsi:type="dcterms:W3CDTF">2021-10-06T11:17:05Z</dcterms:created>
  <dcterms:modified xsi:type="dcterms:W3CDTF">2025-08-12T15:58:38Z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0x010100E9F6EFC9C659424BA93EEBCB3D88793D</vt:lpwstr>
  </property>
  <property fmtid="{D5CDD505-2E9C-101B-9397-08002B2CF9AE}" pid="3" name="MediaServiceImageTags">
    <vt:lpwstr/>
  </property>
</Properties>
</file>