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374100" cy="15113000"/>
  <p:notesSz cx="6858000" cy="9144000"/>
  <p:embeddedFontLst>
    <p:embeddedFont>
      <p:font typeface="Monterchi Serif" panose="020B060402020202020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48" d="100"/>
          <a:sy n="48" d="100"/>
        </p:scale>
        <p:origin x="15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 rot="6849962">
            <a:off x="56020" y="8300686"/>
            <a:ext cx="5768967" cy="6875969"/>
          </a:xfrm>
          <a:custGeom>
            <a:avLst/>
            <a:gdLst/>
            <a:ahLst/>
            <a:cxnLst/>
            <a:rect l="l" t="t" r="r" b="b"/>
            <a:pathLst>
              <a:path w="5768967" h="10513288">
                <a:moveTo>
                  <a:pt x="0" y="0"/>
                </a:moveTo>
                <a:lnTo>
                  <a:pt x="5768967" y="0"/>
                </a:lnTo>
                <a:lnTo>
                  <a:pt x="5768967" y="10513288"/>
                </a:lnTo>
                <a:lnTo>
                  <a:pt x="0" y="10513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t="-2566"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6" name="Freeform 5"/>
          <p:cNvSpPr/>
          <p:nvPr userDrawn="1"/>
        </p:nvSpPr>
        <p:spPr>
          <a:xfrm rot="908877">
            <a:off x="16451029" y="6452506"/>
            <a:ext cx="4340694" cy="8971161"/>
          </a:xfrm>
          <a:custGeom>
            <a:avLst/>
            <a:gdLst/>
            <a:ahLst/>
            <a:cxnLst/>
            <a:rect l="l" t="t" r="r" b="b"/>
            <a:pathLst>
              <a:path w="5823456" h="10884964">
                <a:moveTo>
                  <a:pt x="0" y="0"/>
                </a:moveTo>
                <a:lnTo>
                  <a:pt x="5823456" y="0"/>
                </a:lnTo>
                <a:lnTo>
                  <a:pt x="5823456" y="10884964"/>
                </a:lnTo>
                <a:lnTo>
                  <a:pt x="0" y="10884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063D5B30-2164-19B1-E178-1FABA00C2F52}"/>
              </a:ext>
            </a:extLst>
          </p:cNvPr>
          <p:cNvSpPr/>
          <p:nvPr userDrawn="1"/>
        </p:nvSpPr>
        <p:spPr>
          <a:xfrm>
            <a:off x="15897290" y="1"/>
            <a:ext cx="5762559" cy="2145400"/>
          </a:xfrm>
          <a:custGeom>
            <a:avLst/>
            <a:gdLst/>
            <a:ahLst/>
            <a:cxnLst/>
            <a:rect l="l" t="t" r="r" b="b"/>
            <a:pathLst>
              <a:path w="4986695" h="1417234">
                <a:moveTo>
                  <a:pt x="0" y="0"/>
                </a:moveTo>
                <a:lnTo>
                  <a:pt x="4986695" y="0"/>
                </a:lnTo>
                <a:lnTo>
                  <a:pt x="4986695" y="1417234"/>
                </a:lnTo>
                <a:lnTo>
                  <a:pt x="0" y="141723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874" r="-2874"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E82D860-7462-5B2E-EEFE-C1BEFE8CA27C}"/>
              </a:ext>
            </a:extLst>
          </p:cNvPr>
          <p:cNvSpPr/>
          <p:nvPr userDrawn="1"/>
        </p:nvSpPr>
        <p:spPr>
          <a:xfrm>
            <a:off x="71516" y="318400"/>
            <a:ext cx="4519534" cy="2285100"/>
          </a:xfrm>
          <a:custGeom>
            <a:avLst/>
            <a:gdLst/>
            <a:ahLst/>
            <a:cxnLst/>
            <a:rect l="l" t="t" r="r" b="b"/>
            <a:pathLst>
              <a:path w="3261223" h="1446900">
                <a:moveTo>
                  <a:pt x="0" y="0"/>
                </a:moveTo>
                <a:lnTo>
                  <a:pt x="3261223" y="0"/>
                </a:lnTo>
                <a:lnTo>
                  <a:pt x="3261223" y="1446900"/>
                </a:lnTo>
                <a:lnTo>
                  <a:pt x="0" y="14469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4276" b="-4276"/>
            </a:stretch>
          </a:blipFill>
        </p:spPr>
        <p:txBody>
          <a:bodyPr/>
          <a:lstStyle/>
          <a:p>
            <a:endParaRPr lang="pt-PT"/>
          </a:p>
        </p:txBody>
      </p:sp>
      <p:pic>
        <p:nvPicPr>
          <p:cNvPr id="9" name="Imagem 12">
            <a:extLst>
              <a:ext uri="{FF2B5EF4-FFF2-40B4-BE49-F238E27FC236}">
                <a16:creationId xmlns:a16="http://schemas.microsoft.com/office/drawing/2014/main" id="{23341D46-0F0A-1122-745F-D01DAAD554B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91050" y="711451"/>
            <a:ext cx="10575759" cy="12093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451959" y="14149702"/>
            <a:ext cx="6480082" cy="512845"/>
            <a:chOff x="0" y="0"/>
            <a:chExt cx="8640110" cy="683794"/>
          </a:xfrm>
        </p:grpSpPr>
        <p:sp>
          <p:nvSpPr>
            <p:cNvPr id="7" name="Freeform 7"/>
            <p:cNvSpPr/>
            <p:nvPr/>
          </p:nvSpPr>
          <p:spPr>
            <a:xfrm>
              <a:off x="0" y="104118"/>
              <a:ext cx="475557" cy="475557"/>
            </a:xfrm>
            <a:custGeom>
              <a:avLst/>
              <a:gdLst/>
              <a:ahLst/>
              <a:cxnLst/>
              <a:rect l="l" t="t" r="r" b="b"/>
              <a:pathLst>
                <a:path w="475557" h="475557">
                  <a:moveTo>
                    <a:pt x="0" y="0"/>
                  </a:moveTo>
                  <a:lnTo>
                    <a:pt x="475557" y="0"/>
                  </a:lnTo>
                  <a:lnTo>
                    <a:pt x="475557" y="475558"/>
                  </a:lnTo>
                  <a:lnTo>
                    <a:pt x="0" y="475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PT"/>
            </a:p>
          </p:txBody>
        </p:sp>
        <p:sp>
          <p:nvSpPr>
            <p:cNvPr id="8" name="Freeform 8"/>
            <p:cNvSpPr/>
            <p:nvPr/>
          </p:nvSpPr>
          <p:spPr>
            <a:xfrm>
              <a:off x="4589287" y="0"/>
              <a:ext cx="683794" cy="683794"/>
            </a:xfrm>
            <a:custGeom>
              <a:avLst/>
              <a:gdLst/>
              <a:ahLst/>
              <a:cxnLst/>
              <a:rect l="l" t="t" r="r" b="b"/>
              <a:pathLst>
                <a:path w="683794" h="683794">
                  <a:moveTo>
                    <a:pt x="0" y="0"/>
                  </a:moveTo>
                  <a:lnTo>
                    <a:pt x="683794" y="0"/>
                  </a:lnTo>
                  <a:lnTo>
                    <a:pt x="683794" y="683794"/>
                  </a:lnTo>
                  <a:lnTo>
                    <a:pt x="0" y="683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43957" y="184171"/>
              <a:ext cx="3159886" cy="418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420"/>
                </a:lnSpc>
                <a:spcBef>
                  <a:spcPct val="0"/>
                </a:spcBef>
              </a:pPr>
              <a:r>
                <a:rPr lang="en-US" sz="2104" spc="-126">
                  <a:solidFill>
                    <a:srgbClr val="293041"/>
                  </a:solidFill>
                  <a:latin typeface="Monterchi Serif"/>
                  <a:ea typeface="Monterchi Serif"/>
                  <a:cs typeface="Monterchi Serif"/>
                  <a:sym typeface="Monterchi Serif"/>
                </a:rPr>
                <a:t>jornadas.enfermagem.ucp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480223" y="184171"/>
              <a:ext cx="3159886" cy="418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420"/>
                </a:lnSpc>
                <a:spcBef>
                  <a:spcPct val="0"/>
                </a:spcBef>
              </a:pPr>
              <a:r>
                <a:rPr lang="en-US" sz="2104" spc="-126">
                  <a:solidFill>
                    <a:srgbClr val="293041"/>
                  </a:solidFill>
                  <a:latin typeface="Monterchi Serif"/>
                  <a:ea typeface="Monterchi Serif"/>
                  <a:cs typeface="Monterchi Serif"/>
                  <a:sym typeface="Monterchi Serif"/>
                </a:rPr>
                <a:t>eventos.eel.sede@ucp.pt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Monterchi Serif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Jornadas Horizontal 26 (59.4 x 42 cm)</dc:title>
  <cp:lastModifiedBy>Helena Zacarias</cp:lastModifiedBy>
  <cp:revision>4</cp:revision>
  <dcterms:created xsi:type="dcterms:W3CDTF">2006-08-16T00:00:00Z</dcterms:created>
  <dcterms:modified xsi:type="dcterms:W3CDTF">2026-05-04T15:09:58Z</dcterms:modified>
  <dc:identifier>DAHEIlmF7FA</dc:identifier>
</cp:coreProperties>
</file>