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59"/>
    <a:srgbClr val="FFFFFF"/>
    <a:srgbClr val="48505D"/>
    <a:srgbClr val="46CC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35" d="100"/>
          <a:sy n="35" d="100"/>
        </p:scale>
        <p:origin x="170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66812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5190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58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18550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1008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5978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21569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9428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8113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81923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750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15E1D-BCB2-40C0-8B5E-2A70D5781B2B}" type="datetimeFigureOut">
              <a:rPr lang="pt-PT" smtClean="0"/>
              <a:t>20/10/2020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D8775-4BF2-47BD-A503-65F21C1D3CA3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5260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E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0504" y="0"/>
            <a:ext cx="9565292" cy="2582823"/>
          </a:xfrm>
          <a:prstGeom prst="rect">
            <a:avLst/>
          </a:prstGeom>
          <a:solidFill>
            <a:srgbClr val="041F4E"/>
          </a:solidFill>
          <a:ln>
            <a:solidFill>
              <a:srgbClr val="FEDD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ctangle 10"/>
          <p:cNvSpPr/>
          <p:nvPr/>
        </p:nvSpPr>
        <p:spPr>
          <a:xfrm>
            <a:off x="111038" y="273403"/>
            <a:ext cx="9384223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  <a:tabLst>
                <a:tab pos="2700020" algn="ctr"/>
                <a:tab pos="5400040" algn="r"/>
              </a:tabLst>
            </a:pPr>
            <a:r>
              <a:rPr lang="pt-PT" sz="2400" dirty="0" smtClean="0">
                <a:solidFill>
                  <a:schemeClr val="bg1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III </a:t>
            </a:r>
            <a:r>
              <a:rPr lang="pt-PT" sz="2400" dirty="0">
                <a:solidFill>
                  <a:schemeClr val="bg1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Seminário Internacional do </a:t>
            </a:r>
            <a:r>
              <a:rPr lang="pt-PT" sz="2400" dirty="0" smtClean="0">
                <a:solidFill>
                  <a:schemeClr val="bg1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Mestrado </a:t>
            </a:r>
            <a:r>
              <a:rPr lang="pt-PT" sz="2400" dirty="0">
                <a:solidFill>
                  <a:schemeClr val="bg1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em Enfermagem</a:t>
            </a:r>
          </a:p>
          <a:p>
            <a:pPr algn="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PT" sz="3200" b="1" dirty="0" smtClean="0">
                <a:solidFill>
                  <a:srgbClr val="FEDD58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ENFERMAGEM ESPECIALIZADA</a:t>
            </a:r>
            <a:r>
              <a:rPr lang="pt-PT" sz="3200" dirty="0" smtClean="0">
                <a:solidFill>
                  <a:srgbClr val="FEDD58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algn="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PT" sz="3200" dirty="0" smtClean="0">
                <a:solidFill>
                  <a:srgbClr val="FEDD58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PROTAGONISTA NO PRESENTE</a:t>
            </a:r>
          </a:p>
          <a:p>
            <a:pPr algn="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r>
              <a:rPr lang="pt-PT" sz="3200" dirty="0" smtClean="0">
                <a:solidFill>
                  <a:srgbClr val="FEDD58"/>
                </a:solidFill>
                <a:latin typeface="Albertus Medium" panose="020E0602030304020304"/>
                <a:ea typeface="Open Sans" panose="020B0606030504020204" pitchFamily="34" charset="0"/>
                <a:cs typeface="Open Sans" panose="020B0606030504020204" pitchFamily="34" charset="0"/>
              </a:rPr>
              <a:t>INOVADORA NO FUTURO</a:t>
            </a:r>
            <a:endParaRPr lang="pt-PT" sz="1600" dirty="0">
              <a:solidFill>
                <a:srgbClr val="FEDD58"/>
              </a:solidFill>
              <a:latin typeface="Albertus Medium" panose="020E0602030304020304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r">
              <a:spcBef>
                <a:spcPts val="600"/>
              </a:spcBef>
              <a:spcAft>
                <a:spcPts val="0"/>
              </a:spcAft>
              <a:tabLst>
                <a:tab pos="2700020" algn="ctr"/>
                <a:tab pos="5400040" algn="r"/>
              </a:tabLst>
            </a:pPr>
            <a:endParaRPr lang="pt-PT" sz="2400" b="1" dirty="0" smtClean="0">
              <a:solidFill>
                <a:srgbClr val="041F4E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792" y="-288300"/>
            <a:ext cx="4061250" cy="287112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214" y="11517016"/>
            <a:ext cx="1416986" cy="1284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62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16</Words>
  <Application>Microsoft Office PowerPoint</Application>
  <PresentationFormat>A3 Paper (297x420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Albertus Medium</vt:lpstr>
      <vt:lpstr>Arial</vt:lpstr>
      <vt:lpstr>Calibri</vt:lpstr>
      <vt:lpstr>Calibri Light</vt:lpstr>
      <vt:lpstr>Open Sans</vt:lpstr>
      <vt:lpstr>Office Theme</vt:lpstr>
      <vt:lpstr>PowerPoint Presentation</vt:lpstr>
    </vt:vector>
  </TitlesOfParts>
  <Company>Universidade Católica Portuguesa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Joana Borges Quintela de Almeida</dc:creator>
  <cp:lastModifiedBy>User</cp:lastModifiedBy>
  <cp:revision>7</cp:revision>
  <dcterms:created xsi:type="dcterms:W3CDTF">2019-09-27T14:24:27Z</dcterms:created>
  <dcterms:modified xsi:type="dcterms:W3CDTF">2020-10-20T13:54:16Z</dcterms:modified>
</cp:coreProperties>
</file>