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</p:sldIdLst>
  <p:sldSz cx="12192000" cy="6858000"/>
  <p:notesSz cx="6858000" cy="9144000"/>
  <p:defaultTextStyle>
    <a:defPPr>
      <a:defRPr lang="pt-PT"/>
    </a:defPPr>
    <a:lvl1pPr marL="0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7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6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14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92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70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9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28" algn="l" defTabSz="91435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86" d="100"/>
          <a:sy n="86" d="100"/>
        </p:scale>
        <p:origin x="5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17D5617-2666-4BFC-B3FB-348F522F38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3267"/>
          <a:stretch/>
        </p:blipFill>
        <p:spPr>
          <a:xfrm>
            <a:off x="11640878" y="17591"/>
            <a:ext cx="440777" cy="6793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0E46BE-E1B7-4F57-AC52-1D9704D24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9B8C50-EA54-4D0B-99E1-49054E794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61B33-B1FC-4A8C-AD6E-FE56AE68C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5996BB-156F-4887-A9AC-E4FAF9A1E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6BF8C-D9E1-4717-947C-EC95AEA6B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  <p:sp>
        <p:nvSpPr>
          <p:cNvPr id="15" name="Rectangle 14"/>
          <p:cNvSpPr/>
          <p:nvPr userDrawn="1"/>
        </p:nvSpPr>
        <p:spPr>
          <a:xfrm>
            <a:off x="-7638" y="0"/>
            <a:ext cx="11112138" cy="771360"/>
          </a:xfrm>
          <a:prstGeom prst="rect">
            <a:avLst/>
          </a:prstGeom>
          <a:solidFill>
            <a:srgbClr val="182B4C"/>
          </a:solidFill>
          <a:ln>
            <a:solidFill>
              <a:srgbClr val="FEDD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8011975" y="544296"/>
            <a:ext cx="3096344" cy="5078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2700020" algn="ctr"/>
                <a:tab pos="5400040" algn="r"/>
              </a:tabLst>
              <a:defRPr/>
            </a:pPr>
            <a:r>
              <a:rPr lang="pt-PT" sz="1100" dirty="0">
                <a:solidFill>
                  <a:schemeClr val="accent4">
                    <a:lumMod val="60000"/>
                    <a:lumOff val="40000"/>
                  </a:schemeClr>
                </a:solidFill>
                <a:latin typeface="Abadi" panose="020B06040201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 de novembro 2022 | 09H00-16H30</a:t>
            </a:r>
          </a:p>
          <a:p>
            <a:pPr algn="r">
              <a:spcBef>
                <a:spcPts val="600"/>
              </a:spcBef>
              <a:spcAft>
                <a:spcPts val="0"/>
              </a:spcAft>
              <a:tabLst>
                <a:tab pos="2700020" algn="ctr"/>
                <a:tab pos="5400040" algn="r"/>
              </a:tabLst>
            </a:pPr>
            <a:endParaRPr lang="pt-PT" sz="1100" dirty="0">
              <a:solidFill>
                <a:schemeClr val="accent4">
                  <a:lumMod val="60000"/>
                  <a:lumOff val="40000"/>
                </a:schemeClr>
              </a:solidFill>
              <a:latin typeface="Abadi" panose="020B06040201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309F8B-F2DE-4B02-8ACB-D7C0D767AE2D}"/>
              </a:ext>
            </a:extLst>
          </p:cNvPr>
          <p:cNvSpPr/>
          <p:nvPr userDrawn="1"/>
        </p:nvSpPr>
        <p:spPr>
          <a:xfrm>
            <a:off x="2377475" y="43066"/>
            <a:ext cx="98298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BR" sz="2000" b="1" i="0" u="none" strike="noStrike" dirty="0">
                <a:solidFill>
                  <a:srgbClr val="FEDD58"/>
                </a:solidFill>
                <a:effectLst/>
              </a:rPr>
              <a:t>V Seminário Internacional do Mestrado em Enfermagem</a:t>
            </a:r>
            <a:endParaRPr lang="pt-PT" sz="2000" b="1" dirty="0">
              <a:solidFill>
                <a:srgbClr val="FEDD58"/>
              </a:solidFill>
              <a:latin typeface="Abadi" panose="020B06040201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310B72-9A73-47D0-BD2B-47145D99FB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4" y="27709"/>
            <a:ext cx="2346926" cy="7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9309F8B-F2DE-4B02-8ACB-D7C0D767AE2D}"/>
              </a:ext>
            </a:extLst>
          </p:cNvPr>
          <p:cNvSpPr/>
          <p:nvPr userDrawn="1"/>
        </p:nvSpPr>
        <p:spPr>
          <a:xfrm>
            <a:off x="2774299" y="243121"/>
            <a:ext cx="9036151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BR" sz="2000" b="1" i="0" u="none" strike="noStrike" dirty="0">
                <a:solidFill>
                  <a:srgbClr val="FEDD58"/>
                </a:solidFill>
                <a:effectLst/>
              </a:rPr>
              <a:t>Enfermagem Especializada: </a:t>
            </a:r>
            <a:r>
              <a:rPr lang="pt-BR" sz="2000" b="0" i="0" u="none" strike="noStrike" dirty="0">
                <a:solidFill>
                  <a:srgbClr val="FEDD58"/>
                </a:solidFill>
                <a:effectLst/>
              </a:rPr>
              <a:t>UMA VOZ PARA O HUMANISMO</a:t>
            </a:r>
            <a:endParaRPr lang="pt-PT" sz="2000" b="1" dirty="0">
              <a:solidFill>
                <a:srgbClr val="FEDD58"/>
              </a:solidFill>
              <a:latin typeface="Abadi" panose="020B06040201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A00E032-EEC1-4A79-9218-4CC6EF6D90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066" t="-4746" r="35600" b="4746"/>
          <a:stretch/>
        </p:blipFill>
        <p:spPr>
          <a:xfrm rot="75504">
            <a:off x="11120055" y="-44112"/>
            <a:ext cx="536630" cy="72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85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91CE5-7E24-4271-9B46-02B57611B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EEF308-1FD6-4359-8882-5DE43D267C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93A02E-161B-4B79-9B76-302E1F84E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5D074-3922-438B-BC75-8694E97C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3ED65-5571-4A86-8F35-5247C338F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94194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150F21-0592-4864-8382-878DB517F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2F30E0-1CEB-46A4-AB8F-A13A7CFE3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2DB71-7790-45AD-A2AB-69AF3880A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4548D-2729-44E0-A139-23A6BCE7F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9A40A-0319-4086-B5D6-E5950F45F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91110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78A3F-66C6-4F97-8189-BBA87E1BF7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FADE47-D456-4BB5-858E-32C0588B90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648484-4D0A-4329-820A-3F831A279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BD27-D1DC-4752-8BFD-E9A7ABE268E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39796-6F67-4769-9FB4-5A829C359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5B157F-DF94-4D16-9C49-E4F4E570B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7836-D480-4260-AEDF-8272A334130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72195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87D9B-59DB-4BE0-AE1B-AF1C23F30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A14C5-6E78-46FD-8C4F-E902ABF81F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933B2-256D-48BA-B504-C6D996367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BD27-D1DC-4752-8BFD-E9A7ABE268E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13F28-FB80-4AC9-AACC-6A60DA391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69E4A-F9A2-4E7E-AAD5-D20FA6654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7836-D480-4260-AEDF-8272A334130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13807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12D6D-2234-4F19-A919-64F6CA098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AED7F4-DE75-431F-9D29-9E836F7829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9F8F4D-0B7F-4932-B47D-515898DA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BD27-D1DC-4752-8BFD-E9A7ABE268E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79E46-225A-416A-89FF-70371B89C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028C3-4A6E-447B-B19F-0784FF8C5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7836-D480-4260-AEDF-8272A334130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9436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E404D-3E11-4C60-A7F0-C4DD740CB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A75D3-474A-49FE-A979-2AD5563DF8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60DD14-8ECC-4977-945F-6829F0EF45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4112BB-9F29-4EE2-A729-663704A32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BD27-D1DC-4752-8BFD-E9A7ABE268E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451AC0-09BB-4AE6-9B88-103E5B27B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2DBAA6-9E6F-4B96-942E-866496B70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7836-D480-4260-AEDF-8272A334130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99047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21412-9823-4EB3-A3B3-5B298BF5C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76778B-2368-4979-A9A9-798FD9FD4C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7B470E-C36A-448A-A78F-CAB40F6008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690FCC-F24D-4028-8F3E-7D8E67FD46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43ECBE-9D94-4E3D-841A-AB03555423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F136D1-D0A5-4DD8-864A-DA24AD90E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BD27-D1DC-4752-8BFD-E9A7ABE268E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34E0F1-2634-440A-99CE-913F29149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A8F20D-DBB8-4BD8-AE84-78436354F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7836-D480-4260-AEDF-8272A334130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90654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FF5E2-B293-4B7C-82AC-AE0BFFE9F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17FBC6-9BC7-48F5-8B8C-07F11C063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BD27-D1DC-4752-8BFD-E9A7ABE268E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B6F961-384C-4CB7-9549-51D7F56C1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A48577-A5A8-4BA3-9DBC-F7A3F4C55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7836-D480-4260-AEDF-8272A334130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94904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F268E8-757D-44A6-B13F-18EC8268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BD27-D1DC-4752-8BFD-E9A7ABE268E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72AEBD-CCD5-42AD-8385-B008DD84D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0AC5A-40D8-4076-85F1-36056B1E3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7836-D480-4260-AEDF-8272A334130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05867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9C053-BFD2-4E89-BCD0-88D2AB7CF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8EC08-BEAE-4B1F-91B9-B4818B7BD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0631EA-BD4D-470E-A4B9-1946305C6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64D216-E009-4D12-ACE8-856035AF5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BD27-D1DC-4752-8BFD-E9A7ABE268E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7FAA54-DB42-4AB2-AEC5-B4D53221A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196804-5EC6-439B-BEBC-E673EB268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7836-D480-4260-AEDF-8272A334130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11132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202A8-B9C8-4C55-9FEA-034E2D27F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D861F-780A-4B35-A665-2F05EA9D6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9273F-AC89-47CF-96AA-ABC9EEF50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03C50-D325-416E-BF57-C02DD24F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40697-F5C8-44DF-96DC-5FC863C1C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05912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90A9D-1C43-4720-88D2-216DA93CA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798848-3AE6-4A7D-97EF-22177BFD3B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A0FF68-FE62-4F98-A7EB-EB0982C7E5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413C88-26C4-4CF0-9607-39A5750F9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BD27-D1DC-4752-8BFD-E9A7ABE268E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6E6A0-DD21-4F57-8C57-17268DB8C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0063F5-047F-42CB-BAC4-36E33B4A5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7836-D480-4260-AEDF-8272A334130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071544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8A000-4AED-47DE-AA1C-D08169F7E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6211D4-9D84-414E-AD61-6444410070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5C1F9-282D-4101-A1FE-355304AE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BD27-D1DC-4752-8BFD-E9A7ABE268E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32CBF5-9E5C-4D2A-9977-4A9A605D1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234EB-1EF3-4434-8FC2-3FA193281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7836-D480-4260-AEDF-8272A334130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345692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624D62-76C2-4AF4-9650-95D2511F03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31CD17-53FB-450E-96DD-1FCB18130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39B6D-08FD-4EFA-B005-09AD33FA5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BD27-D1DC-4752-8BFD-E9A7ABE268E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3A9F2-3639-4CD5-B70F-B0E3E0810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A042B-68A3-4F34-B3F3-FA31AFD42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7836-D480-4260-AEDF-8272A334130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3910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FB4A2-45B6-4CCA-997A-EB37C448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D0604-9A65-4B46-AEA2-4712E0292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130A5-632D-417D-9309-CB022F370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94BF2-BB3D-460E-8EEA-96636B623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1E05-0141-4EBC-B81F-17AC8C60D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85358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588E8-A2C5-4340-A95F-7D0E1D2AF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14961-B37B-4A10-9010-F54E9FEA28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DB0ED9-37BF-4060-A520-3FA872543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03FEB4-AC59-4929-BE8E-E2051D55D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31C3C-AB40-4570-B5A0-BC5294B77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B965B1-39AC-48EB-93C6-57AFBB6AC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8221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77518-39D3-4EF4-86E5-5B338FFB9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F43F29-2AE6-4712-8D4B-72C325277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D8DFC4-B2AA-4637-A947-08D472D79D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4B848F-EB13-4E4F-ADBA-AA7DE08E40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13D3CC-9428-4309-BE92-B0D8BB33F9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B3E3BC-CE2A-4F1B-87E8-9D0B234BC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D1D170-35A1-4C77-8114-D23704FDB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879BAE-150F-4BF2-A7C1-45AFE8A5E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89628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28E95-DD96-4ACB-9C0D-418B3418E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87D10C-5B75-4556-B8A8-2482E1A73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C3845D-C0E3-4A86-ABFD-B346795A4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BD8600-4252-411C-B04A-4BD38A591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67549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38D3D5-F271-4885-A1DB-5D1241599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9E0D9-AB1D-42CF-A3D9-3EB115C92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16FBB9-9831-49A7-ABBB-45B4488F8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1439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563FF-545D-4299-8AC1-5CFEE46DA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628B1-BE6C-48B4-948B-0CCAC062E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FDE061-E987-4314-A7F9-54795DA99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8" indent="0">
              <a:buNone/>
              <a:defRPr sz="1200"/>
            </a:lvl3pPr>
            <a:lvl4pPr marL="1371627" indent="0">
              <a:buNone/>
              <a:defRPr sz="1000"/>
            </a:lvl4pPr>
            <a:lvl5pPr marL="1828837" indent="0">
              <a:buNone/>
              <a:defRPr sz="1000"/>
            </a:lvl5pPr>
            <a:lvl6pPr marL="2286046" indent="0">
              <a:buNone/>
              <a:defRPr sz="1000"/>
            </a:lvl6pPr>
            <a:lvl7pPr marL="2743255" indent="0">
              <a:buNone/>
              <a:defRPr sz="1000"/>
            </a:lvl7pPr>
            <a:lvl8pPr marL="3200464" indent="0">
              <a:buNone/>
              <a:defRPr sz="1000"/>
            </a:lvl8pPr>
            <a:lvl9pPr marL="365767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82FD67-28C9-4A09-B973-86F424B9F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F90A50-F3BA-465E-8D8F-6811B8154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DE1B77-FFEB-465C-9E4F-C1E4A5AD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11983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08DDE-A1B8-4B76-AD3F-BE77D3DE0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0F2D32-C041-4515-A069-468B15AACE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9" indent="0">
              <a:buNone/>
              <a:defRPr sz="2800"/>
            </a:lvl2pPr>
            <a:lvl3pPr marL="914418" indent="0">
              <a:buNone/>
              <a:defRPr sz="2400"/>
            </a:lvl3pPr>
            <a:lvl4pPr marL="1371627" indent="0">
              <a:buNone/>
              <a:defRPr sz="2000"/>
            </a:lvl4pPr>
            <a:lvl5pPr marL="1828837" indent="0">
              <a:buNone/>
              <a:defRPr sz="2000"/>
            </a:lvl5pPr>
            <a:lvl6pPr marL="2286046" indent="0">
              <a:buNone/>
              <a:defRPr sz="2000"/>
            </a:lvl6pPr>
            <a:lvl7pPr marL="2743255" indent="0">
              <a:buNone/>
              <a:defRPr sz="2000"/>
            </a:lvl7pPr>
            <a:lvl8pPr marL="3200464" indent="0">
              <a:buNone/>
              <a:defRPr sz="2000"/>
            </a:lvl8pPr>
            <a:lvl9pPr marL="3657673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4E6950-FDA3-4559-869F-D40036590A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8" indent="0">
              <a:buNone/>
              <a:defRPr sz="1200"/>
            </a:lvl3pPr>
            <a:lvl4pPr marL="1371627" indent="0">
              <a:buNone/>
              <a:defRPr sz="1000"/>
            </a:lvl4pPr>
            <a:lvl5pPr marL="1828837" indent="0">
              <a:buNone/>
              <a:defRPr sz="1000"/>
            </a:lvl5pPr>
            <a:lvl6pPr marL="2286046" indent="0">
              <a:buNone/>
              <a:defRPr sz="1000"/>
            </a:lvl6pPr>
            <a:lvl7pPr marL="2743255" indent="0">
              <a:buNone/>
              <a:defRPr sz="1000"/>
            </a:lvl7pPr>
            <a:lvl8pPr marL="3200464" indent="0">
              <a:buNone/>
              <a:defRPr sz="1000"/>
            </a:lvl8pPr>
            <a:lvl9pPr marL="365767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9F6D2F-EFD5-4FBA-99AE-B3378FED8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E88F-2464-4C96-BA3F-A64C38532B3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E4D56C-5821-4CA4-A64A-24C3AD64C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B37A2B-D408-49A2-886D-968A4424B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2409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FE96B1-24C9-4981-BDEC-8D21656E1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10F14-A780-4130-8EB9-78352F369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A251B-E837-4BA8-93E6-7B4362F4E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3E88F-2464-4C96-BA3F-A64C38532B3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CCD26-2857-4861-8747-7B5DDE544A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D5450-8940-454D-AAE2-998B79C1D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BFD20-ADC5-47B2-A6D7-74E5EB16CC3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71768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1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4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3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2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41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50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8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8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6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4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73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D154AC-2D97-492C-AE33-0AF3C3DC3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CE3AC6-2359-44DA-8F54-FA3072C24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F938E-2DD3-436B-9DEC-346D93ABDB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ABD27-D1DC-4752-8BFD-E9A7ABE268E0}" type="datetimeFigureOut">
              <a:rPr lang="pt-PT" smtClean="0"/>
              <a:t>16/11/2022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F00F1-DABB-4185-B8A7-7AB0DE9D8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3BB7C-8258-459A-9F7B-98892D073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77836-D480-4260-AEDF-8272A334130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39671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034F44B-C2B9-423D-8EE0-F196BB12688A}"/>
              </a:ext>
            </a:extLst>
          </p:cNvPr>
          <p:cNvSpPr txBox="1"/>
          <p:nvPr/>
        </p:nvSpPr>
        <p:spPr>
          <a:xfrm>
            <a:off x="0" y="1415687"/>
            <a:ext cx="11906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dirty="0"/>
          </a:p>
          <a:p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20576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</TotalTime>
  <Words>0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Abadi</vt:lpstr>
      <vt:lpstr>Arial</vt:lpstr>
      <vt:lpstr>Calibri</vt:lpstr>
      <vt:lpstr>Calibri Light</vt:lpstr>
      <vt:lpstr>Office Theme</vt:lpstr>
      <vt:lpstr>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Joana Borges Quintela de Almeida</dc:creator>
  <cp:lastModifiedBy>Inês Martins</cp:lastModifiedBy>
  <cp:revision>11</cp:revision>
  <dcterms:created xsi:type="dcterms:W3CDTF">2021-10-06T11:17:05Z</dcterms:created>
  <dcterms:modified xsi:type="dcterms:W3CDTF">2022-11-16T17:53:47Z</dcterms:modified>
</cp:coreProperties>
</file>