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Bebas Neue" panose="020B0606020202050201" pitchFamily="34" charset="0"/>
      <p:regular r:id="rId3"/>
    </p:embeddedFont>
    <p:embeddedFont>
      <p:font typeface="Bebas Neue 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039123">
            <a:off x="-2321480" y="-1610179"/>
            <a:ext cx="7104622" cy="6032470"/>
          </a:xfrm>
          <a:custGeom>
            <a:avLst/>
            <a:gdLst/>
            <a:ahLst/>
            <a:cxnLst/>
            <a:rect l="l" t="t" r="r" b="b"/>
            <a:pathLst>
              <a:path w="7104622" h="6032470">
                <a:moveTo>
                  <a:pt x="0" y="0"/>
                </a:moveTo>
                <a:lnTo>
                  <a:pt x="7104623" y="0"/>
                </a:lnTo>
                <a:lnTo>
                  <a:pt x="7104623" y="6032470"/>
                </a:lnTo>
                <a:lnTo>
                  <a:pt x="0" y="60324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rot="-3580548">
            <a:off x="-2673295" y="-1815238"/>
            <a:ext cx="6698782" cy="5687875"/>
          </a:xfrm>
          <a:custGeom>
            <a:avLst/>
            <a:gdLst/>
            <a:ahLst/>
            <a:cxnLst/>
            <a:rect l="l" t="t" r="r" b="b"/>
            <a:pathLst>
              <a:path w="6698782" h="5687875">
                <a:moveTo>
                  <a:pt x="0" y="0"/>
                </a:moveTo>
                <a:lnTo>
                  <a:pt x="6698783" y="0"/>
                </a:lnTo>
                <a:lnTo>
                  <a:pt x="6698783" y="5687876"/>
                </a:lnTo>
                <a:lnTo>
                  <a:pt x="0" y="56878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58405" y="116057"/>
            <a:ext cx="2787398" cy="1667146"/>
          </a:xfrm>
          <a:custGeom>
            <a:avLst/>
            <a:gdLst/>
            <a:ahLst/>
            <a:cxnLst/>
            <a:rect l="l" t="t" r="r" b="b"/>
            <a:pathLst>
              <a:path w="2787398" h="1667146">
                <a:moveTo>
                  <a:pt x="0" y="0"/>
                </a:moveTo>
                <a:lnTo>
                  <a:pt x="2787398" y="0"/>
                </a:lnTo>
                <a:lnTo>
                  <a:pt x="2787398" y="1667146"/>
                </a:lnTo>
                <a:lnTo>
                  <a:pt x="0" y="166714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-187511">
            <a:off x="13299254" y="-2158625"/>
            <a:ext cx="7104622" cy="6032470"/>
          </a:xfrm>
          <a:custGeom>
            <a:avLst/>
            <a:gdLst/>
            <a:ahLst/>
            <a:cxnLst/>
            <a:rect l="l" t="t" r="r" b="b"/>
            <a:pathLst>
              <a:path w="7104622" h="6032470">
                <a:moveTo>
                  <a:pt x="0" y="0"/>
                </a:moveTo>
                <a:lnTo>
                  <a:pt x="7104623" y="0"/>
                </a:lnTo>
                <a:lnTo>
                  <a:pt x="7104623" y="6032470"/>
                </a:lnTo>
                <a:lnTo>
                  <a:pt x="0" y="60324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 rot="-333021">
            <a:off x="13746445" y="-2037183"/>
            <a:ext cx="6698782" cy="5687875"/>
          </a:xfrm>
          <a:custGeom>
            <a:avLst/>
            <a:gdLst/>
            <a:ahLst/>
            <a:cxnLst/>
            <a:rect l="l" t="t" r="r" b="b"/>
            <a:pathLst>
              <a:path w="6698782" h="5687875">
                <a:moveTo>
                  <a:pt x="0" y="0"/>
                </a:moveTo>
                <a:lnTo>
                  <a:pt x="6698782" y="0"/>
                </a:lnTo>
                <a:lnTo>
                  <a:pt x="6698782" y="5687875"/>
                </a:lnTo>
                <a:lnTo>
                  <a:pt x="0" y="56878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13970895" y="-645524"/>
            <a:ext cx="4317105" cy="2428727"/>
          </a:xfrm>
          <a:custGeom>
            <a:avLst/>
            <a:gdLst/>
            <a:ahLst/>
            <a:cxnLst/>
            <a:rect l="l" t="t" r="r" b="b"/>
            <a:pathLst>
              <a:path w="4317105" h="2428727">
                <a:moveTo>
                  <a:pt x="0" y="0"/>
                </a:moveTo>
                <a:lnTo>
                  <a:pt x="4317105" y="0"/>
                </a:lnTo>
                <a:lnTo>
                  <a:pt x="4317105" y="2428727"/>
                </a:lnTo>
                <a:lnTo>
                  <a:pt x="0" y="2428727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684592" y="1697478"/>
            <a:ext cx="8827382" cy="7242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85"/>
              </a:lnSpc>
              <a:spcBef>
                <a:spcPct val="0"/>
              </a:spcBef>
            </a:pPr>
            <a:r>
              <a:rPr lang="en-US" sz="4203" spc="369">
                <a:solidFill>
                  <a:srgbClr val="082639"/>
                </a:solidFill>
                <a:latin typeface="Bebas Neue"/>
              </a:rPr>
              <a:t>uma nova coreografia do saber!</a:t>
            </a:r>
          </a:p>
        </p:txBody>
      </p:sp>
      <p:sp>
        <p:nvSpPr>
          <p:cNvPr id="9" name="Freeform 9"/>
          <p:cNvSpPr/>
          <p:nvPr/>
        </p:nvSpPr>
        <p:spPr>
          <a:xfrm rot="-10800000">
            <a:off x="-1277497" y="7674266"/>
            <a:ext cx="5373451" cy="4562549"/>
          </a:xfrm>
          <a:custGeom>
            <a:avLst/>
            <a:gdLst/>
            <a:ahLst/>
            <a:cxnLst/>
            <a:rect l="l" t="t" r="r" b="b"/>
            <a:pathLst>
              <a:path w="5373451" h="4562549">
                <a:moveTo>
                  <a:pt x="0" y="0"/>
                </a:moveTo>
                <a:lnTo>
                  <a:pt x="5373452" y="0"/>
                </a:lnTo>
                <a:lnTo>
                  <a:pt x="5373452" y="4562548"/>
                </a:lnTo>
                <a:lnTo>
                  <a:pt x="0" y="456254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 rot="10513303">
            <a:off x="-2658937" y="7502525"/>
            <a:ext cx="7104622" cy="6032470"/>
          </a:xfrm>
          <a:custGeom>
            <a:avLst/>
            <a:gdLst/>
            <a:ahLst/>
            <a:cxnLst/>
            <a:rect l="l" t="t" r="r" b="b"/>
            <a:pathLst>
              <a:path w="7104622" h="6032470">
                <a:moveTo>
                  <a:pt x="0" y="0"/>
                </a:moveTo>
                <a:lnTo>
                  <a:pt x="7104623" y="0"/>
                </a:lnTo>
                <a:lnTo>
                  <a:pt x="7104623" y="6032470"/>
                </a:lnTo>
                <a:lnTo>
                  <a:pt x="0" y="60324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TextBox 11"/>
          <p:cNvSpPr txBox="1"/>
          <p:nvPr/>
        </p:nvSpPr>
        <p:spPr>
          <a:xfrm>
            <a:off x="2781610" y="489349"/>
            <a:ext cx="12724781" cy="12938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494"/>
              </a:lnSpc>
            </a:pPr>
            <a:r>
              <a:rPr lang="en-US" sz="7495">
                <a:solidFill>
                  <a:srgbClr val="082639"/>
                </a:solidFill>
                <a:latin typeface="Bebas Neue Bold"/>
              </a:rPr>
              <a:t>Do Cuidado em Enfermagem</a:t>
            </a:r>
          </a:p>
        </p:txBody>
      </p:sp>
      <p:sp>
        <p:nvSpPr>
          <p:cNvPr id="12" name="Freeform 12"/>
          <p:cNvSpPr/>
          <p:nvPr/>
        </p:nvSpPr>
        <p:spPr>
          <a:xfrm rot="6207429">
            <a:off x="15632137" y="7433061"/>
            <a:ext cx="4299278" cy="3650478"/>
          </a:xfrm>
          <a:custGeom>
            <a:avLst/>
            <a:gdLst/>
            <a:ahLst/>
            <a:cxnLst/>
            <a:rect l="l" t="t" r="r" b="b"/>
            <a:pathLst>
              <a:path w="4299278" h="3650478">
                <a:moveTo>
                  <a:pt x="0" y="0"/>
                </a:moveTo>
                <a:lnTo>
                  <a:pt x="4299278" y="0"/>
                </a:lnTo>
                <a:lnTo>
                  <a:pt x="4299278" y="3650478"/>
                </a:lnTo>
                <a:lnTo>
                  <a:pt x="0" y="365047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 rot="5866237">
            <a:off x="15422916" y="6266991"/>
            <a:ext cx="7104622" cy="6032470"/>
          </a:xfrm>
          <a:custGeom>
            <a:avLst/>
            <a:gdLst/>
            <a:ahLst/>
            <a:cxnLst/>
            <a:rect l="l" t="t" r="r" b="b"/>
            <a:pathLst>
              <a:path w="7104622" h="6032470">
                <a:moveTo>
                  <a:pt x="0" y="0"/>
                </a:moveTo>
                <a:lnTo>
                  <a:pt x="7104623" y="0"/>
                </a:lnTo>
                <a:lnTo>
                  <a:pt x="7104623" y="6032471"/>
                </a:lnTo>
                <a:lnTo>
                  <a:pt x="0" y="60324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Personalizados</PresentationFormat>
  <Paragraphs>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Calibri</vt:lpstr>
      <vt:lpstr>Bebas Neue Bold</vt:lpstr>
      <vt:lpstr>Arial</vt:lpstr>
      <vt:lpstr>Bebas Neue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nova coreografia do saber!</dc:title>
  <dc:creator>Mafalda Fonseca</dc:creator>
  <cp:lastModifiedBy>Ana Sofia Fonseca</cp:lastModifiedBy>
  <cp:revision>1</cp:revision>
  <dcterms:created xsi:type="dcterms:W3CDTF">2006-08-16T00:00:00Z</dcterms:created>
  <dcterms:modified xsi:type="dcterms:W3CDTF">2024-03-25T16:00:26Z</dcterms:modified>
  <dc:identifier>DAF_O88hV8U</dc:identifier>
</cp:coreProperties>
</file>